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68" r:id="rId6"/>
    <p:sldId id="258" r:id="rId7"/>
    <p:sldId id="259" r:id="rId8"/>
    <p:sldId id="269" r:id="rId9"/>
    <p:sldId id="273" r:id="rId10"/>
    <p:sldId id="260" r:id="rId11"/>
    <p:sldId id="261" r:id="rId12"/>
    <p:sldId id="262" r:id="rId13"/>
    <p:sldId id="263" r:id="rId14"/>
    <p:sldId id="274" r:id="rId15"/>
    <p:sldId id="270" r:id="rId16"/>
    <p:sldId id="271" r:id="rId17"/>
    <p:sldId id="291" r:id="rId18"/>
    <p:sldId id="276" r:id="rId19"/>
    <p:sldId id="272" r:id="rId20"/>
    <p:sldId id="264" r:id="rId21"/>
    <p:sldId id="277" r:id="rId22"/>
    <p:sldId id="290" r:id="rId23"/>
    <p:sldId id="285" r:id="rId24"/>
    <p:sldId id="286" r:id="rId25"/>
    <p:sldId id="287" r:id="rId26"/>
    <p:sldId id="288" r:id="rId27"/>
    <p:sldId id="289" r:id="rId28"/>
    <p:sldId id="278" r:id="rId29"/>
    <p:sldId id="284" r:id="rId30"/>
    <p:sldId id="266" r:id="rId31"/>
    <p:sldId id="267" r:id="rId32"/>
    <p:sldId id="292" r:id="rId3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78087" autoAdjust="0"/>
  </p:normalViewPr>
  <p:slideViewPr>
    <p:cSldViewPr snapToGrid="0">
      <p:cViewPr varScale="1">
        <p:scale>
          <a:sx n="86" d="100"/>
          <a:sy n="86" d="100"/>
        </p:scale>
        <p:origin x="148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D38E2-9296-447C-966F-22CE213C6A4B}"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nl-BE"/>
        </a:p>
      </dgm:t>
    </dgm:pt>
    <dgm:pt modelId="{419E0575-77C5-4CB0-89CE-884D70B78863}">
      <dgm:prSet phldrT="[Tekst]"/>
      <dgm:spPr/>
      <dgm:t>
        <a:bodyPr/>
        <a:lstStyle/>
        <a:p>
          <a:r>
            <a:rPr lang="nl-BE" dirty="0"/>
            <a:t>Nadine</a:t>
          </a:r>
        </a:p>
      </dgm:t>
    </dgm:pt>
    <dgm:pt modelId="{F0385CD7-BA09-4DEF-A80C-28680D7D2188}" type="parTrans" cxnId="{E9ED3AA0-7476-452C-AC2C-84433C9601AA}">
      <dgm:prSet/>
      <dgm:spPr/>
      <dgm:t>
        <a:bodyPr/>
        <a:lstStyle/>
        <a:p>
          <a:endParaRPr lang="nl-BE"/>
        </a:p>
      </dgm:t>
    </dgm:pt>
    <dgm:pt modelId="{3FD2A063-201D-4C87-9AD4-DF748CA2482E}" type="sibTrans" cxnId="{E9ED3AA0-7476-452C-AC2C-84433C9601AA}">
      <dgm:prSet/>
      <dgm:spPr/>
      <dgm:t>
        <a:bodyPr/>
        <a:lstStyle/>
        <a:p>
          <a:endParaRPr lang="nl-BE"/>
        </a:p>
      </dgm:t>
    </dgm:pt>
    <dgm:pt modelId="{CEACBA64-7738-4C70-9406-A1F9BE79BA2C}">
      <dgm:prSet phldrT="[Tekst]"/>
      <dgm:spPr/>
      <dgm:t>
        <a:bodyPr/>
        <a:lstStyle/>
        <a:p>
          <a:r>
            <a:rPr lang="nl-BE" dirty="0"/>
            <a:t>Steven</a:t>
          </a:r>
        </a:p>
      </dgm:t>
    </dgm:pt>
    <dgm:pt modelId="{27F64E28-5667-4A0E-B061-100D70DE4521}" type="parTrans" cxnId="{DD889B69-744E-49C6-9B50-283A39FD622E}">
      <dgm:prSet/>
      <dgm:spPr/>
      <dgm:t>
        <a:bodyPr/>
        <a:lstStyle/>
        <a:p>
          <a:endParaRPr lang="nl-BE"/>
        </a:p>
      </dgm:t>
    </dgm:pt>
    <dgm:pt modelId="{AA91A10C-6151-471D-8336-218EFC25E22A}" type="sibTrans" cxnId="{DD889B69-744E-49C6-9B50-283A39FD622E}">
      <dgm:prSet/>
      <dgm:spPr/>
      <dgm:t>
        <a:bodyPr/>
        <a:lstStyle/>
        <a:p>
          <a:endParaRPr lang="nl-BE"/>
        </a:p>
      </dgm:t>
    </dgm:pt>
    <dgm:pt modelId="{9307B53C-D32F-4648-9D89-75DDF2DFBB4C}">
      <dgm:prSet phldrT="[Tekst]"/>
      <dgm:spPr/>
      <dgm:t>
        <a:bodyPr/>
        <a:lstStyle/>
        <a:p>
          <a:r>
            <a:rPr lang="nl-BE" dirty="0"/>
            <a:t>Yannick</a:t>
          </a:r>
        </a:p>
      </dgm:t>
    </dgm:pt>
    <dgm:pt modelId="{C8BEADBD-DFDE-40C3-8033-72BCBFE75666}" type="parTrans" cxnId="{178E5D29-F58E-4525-BBE1-A402FB30EA84}">
      <dgm:prSet/>
      <dgm:spPr/>
      <dgm:t>
        <a:bodyPr/>
        <a:lstStyle/>
        <a:p>
          <a:endParaRPr lang="nl-BE"/>
        </a:p>
      </dgm:t>
    </dgm:pt>
    <dgm:pt modelId="{46DC11A1-FFC5-4F40-AB62-555D9E0D2F33}" type="sibTrans" cxnId="{178E5D29-F58E-4525-BBE1-A402FB30EA84}">
      <dgm:prSet/>
      <dgm:spPr/>
      <dgm:t>
        <a:bodyPr/>
        <a:lstStyle/>
        <a:p>
          <a:endParaRPr lang="nl-BE"/>
        </a:p>
      </dgm:t>
    </dgm:pt>
    <dgm:pt modelId="{0D253E03-BE3D-42DC-91B8-019B622D06DE}">
      <dgm:prSet phldrT="[Tekst]"/>
      <dgm:spPr/>
      <dgm:t>
        <a:bodyPr/>
        <a:lstStyle/>
        <a:p>
          <a:r>
            <a:rPr lang="nl-BE" dirty="0"/>
            <a:t>Mitch</a:t>
          </a:r>
        </a:p>
      </dgm:t>
    </dgm:pt>
    <dgm:pt modelId="{1B3F5A11-CD78-4424-8DBD-22EE96500D51}" type="parTrans" cxnId="{160EF821-FEDD-417A-8D1F-6CE8411FBC65}">
      <dgm:prSet/>
      <dgm:spPr/>
      <dgm:t>
        <a:bodyPr/>
        <a:lstStyle/>
        <a:p>
          <a:endParaRPr lang="nl-BE"/>
        </a:p>
      </dgm:t>
    </dgm:pt>
    <dgm:pt modelId="{208A2957-72F6-4FFE-9AC7-C6BA7C8B1F61}" type="sibTrans" cxnId="{160EF821-FEDD-417A-8D1F-6CE8411FBC65}">
      <dgm:prSet/>
      <dgm:spPr/>
      <dgm:t>
        <a:bodyPr/>
        <a:lstStyle/>
        <a:p>
          <a:endParaRPr lang="nl-BE"/>
        </a:p>
      </dgm:t>
    </dgm:pt>
    <dgm:pt modelId="{51881152-8634-48B9-978D-B9827C62B1F4}">
      <dgm:prSet phldrT="[Tekst]"/>
      <dgm:spPr/>
      <dgm:t>
        <a:bodyPr/>
        <a:lstStyle/>
        <a:p>
          <a:r>
            <a:rPr lang="nl-BE" dirty="0"/>
            <a:t>Nabil</a:t>
          </a:r>
        </a:p>
      </dgm:t>
    </dgm:pt>
    <dgm:pt modelId="{723D3C54-2695-49A0-BCB8-96BDC7A66F7B}" type="parTrans" cxnId="{01DF7904-233E-4B2E-AE62-FC410D8523DA}">
      <dgm:prSet/>
      <dgm:spPr/>
      <dgm:t>
        <a:bodyPr/>
        <a:lstStyle/>
        <a:p>
          <a:endParaRPr lang="nl-BE"/>
        </a:p>
      </dgm:t>
    </dgm:pt>
    <dgm:pt modelId="{F8EE5781-4119-46D0-92B5-79DA150BA47A}" type="sibTrans" cxnId="{01DF7904-233E-4B2E-AE62-FC410D8523DA}">
      <dgm:prSet/>
      <dgm:spPr/>
      <dgm:t>
        <a:bodyPr/>
        <a:lstStyle/>
        <a:p>
          <a:endParaRPr lang="nl-BE"/>
        </a:p>
      </dgm:t>
    </dgm:pt>
    <dgm:pt modelId="{4299A5A1-C4F1-41C1-836E-915F0943E2DB}">
      <dgm:prSet phldrT="[Tekst]"/>
      <dgm:spPr/>
      <dgm:t>
        <a:bodyPr/>
        <a:lstStyle/>
        <a:p>
          <a:r>
            <a:rPr lang="nl-BE" dirty="0"/>
            <a:t>Michel</a:t>
          </a:r>
        </a:p>
      </dgm:t>
    </dgm:pt>
    <dgm:pt modelId="{6DEFAA49-7A13-4FF5-9CA3-5A38C8A6CB95}" type="parTrans" cxnId="{6DD024D3-5664-4B2B-BFC2-913B397B5611}">
      <dgm:prSet/>
      <dgm:spPr/>
      <dgm:t>
        <a:bodyPr/>
        <a:lstStyle/>
        <a:p>
          <a:endParaRPr lang="nl-BE"/>
        </a:p>
      </dgm:t>
    </dgm:pt>
    <dgm:pt modelId="{FCAA4B73-37C6-4F66-BFF5-5464DACBA861}" type="sibTrans" cxnId="{6DD024D3-5664-4B2B-BFC2-913B397B5611}">
      <dgm:prSet/>
      <dgm:spPr/>
      <dgm:t>
        <a:bodyPr/>
        <a:lstStyle/>
        <a:p>
          <a:endParaRPr lang="nl-BE"/>
        </a:p>
      </dgm:t>
    </dgm:pt>
    <dgm:pt modelId="{E56DD9C6-0C4A-47BE-80EF-E537E35535B9}" type="pres">
      <dgm:prSet presAssocID="{914D38E2-9296-447C-966F-22CE213C6A4B}" presName="hierChild1" presStyleCnt="0">
        <dgm:presLayoutVars>
          <dgm:chPref val="1"/>
          <dgm:dir/>
          <dgm:animOne val="branch"/>
          <dgm:animLvl val="lvl"/>
          <dgm:resizeHandles/>
        </dgm:presLayoutVars>
      </dgm:prSet>
      <dgm:spPr/>
    </dgm:pt>
    <dgm:pt modelId="{FE4AA845-9314-44FB-BBA4-204E44615A79}" type="pres">
      <dgm:prSet presAssocID="{419E0575-77C5-4CB0-89CE-884D70B78863}" presName="hierRoot1" presStyleCnt="0"/>
      <dgm:spPr/>
    </dgm:pt>
    <dgm:pt modelId="{95807F94-1450-40B5-B13C-ED218CDBFE08}" type="pres">
      <dgm:prSet presAssocID="{419E0575-77C5-4CB0-89CE-884D70B78863}" presName="composite" presStyleCnt="0"/>
      <dgm:spPr/>
    </dgm:pt>
    <dgm:pt modelId="{640F1F05-ABCE-4647-B91B-DD7FFD531FAD}" type="pres">
      <dgm:prSet presAssocID="{419E0575-77C5-4CB0-89CE-884D70B78863}" presName="image" presStyleLbl="node0" presStyleIdx="0" presStyleCnt="1"/>
      <dgm:spPr/>
    </dgm:pt>
    <dgm:pt modelId="{9EE9FE5F-E397-421F-9C45-50061EB7D2AE}" type="pres">
      <dgm:prSet presAssocID="{419E0575-77C5-4CB0-89CE-884D70B78863}" presName="text" presStyleLbl="revTx" presStyleIdx="0" presStyleCnt="6">
        <dgm:presLayoutVars>
          <dgm:chPref val="3"/>
        </dgm:presLayoutVars>
      </dgm:prSet>
      <dgm:spPr/>
    </dgm:pt>
    <dgm:pt modelId="{BCF55307-C8E8-4656-BEE1-E46D14081DCB}" type="pres">
      <dgm:prSet presAssocID="{419E0575-77C5-4CB0-89CE-884D70B78863}" presName="hierChild2" presStyleCnt="0"/>
      <dgm:spPr/>
    </dgm:pt>
    <dgm:pt modelId="{59793D62-CDCC-4FD8-B909-641AC9AA08CE}" type="pres">
      <dgm:prSet presAssocID="{27F64E28-5667-4A0E-B061-100D70DE4521}" presName="Name10" presStyleLbl="parChTrans1D2" presStyleIdx="0" presStyleCnt="2"/>
      <dgm:spPr/>
    </dgm:pt>
    <dgm:pt modelId="{A751CE5F-55C8-4D6C-A458-1747EE382D70}" type="pres">
      <dgm:prSet presAssocID="{CEACBA64-7738-4C70-9406-A1F9BE79BA2C}" presName="hierRoot2" presStyleCnt="0"/>
      <dgm:spPr/>
    </dgm:pt>
    <dgm:pt modelId="{2AE4B416-17CC-40B2-B65D-FE23ACE28090}" type="pres">
      <dgm:prSet presAssocID="{CEACBA64-7738-4C70-9406-A1F9BE79BA2C}" presName="composite2" presStyleCnt="0"/>
      <dgm:spPr/>
    </dgm:pt>
    <dgm:pt modelId="{073C3A49-EE31-41C2-90F9-59CFDAD392EE}" type="pres">
      <dgm:prSet presAssocID="{CEACBA64-7738-4C70-9406-A1F9BE79BA2C}" presName="image2" presStyleLbl="node2" presStyleIdx="0" presStyleCnt="2"/>
      <dgm:spPr/>
    </dgm:pt>
    <dgm:pt modelId="{0EBA8389-0CEC-4CB1-858E-38BF9D64D608}" type="pres">
      <dgm:prSet presAssocID="{CEACBA64-7738-4C70-9406-A1F9BE79BA2C}" presName="text2" presStyleLbl="revTx" presStyleIdx="1" presStyleCnt="6">
        <dgm:presLayoutVars>
          <dgm:chPref val="3"/>
        </dgm:presLayoutVars>
      </dgm:prSet>
      <dgm:spPr/>
    </dgm:pt>
    <dgm:pt modelId="{49649A02-13EA-47C1-A8DD-99BE45BCCE99}" type="pres">
      <dgm:prSet presAssocID="{CEACBA64-7738-4C70-9406-A1F9BE79BA2C}" presName="hierChild3" presStyleCnt="0"/>
      <dgm:spPr/>
    </dgm:pt>
    <dgm:pt modelId="{232E5C67-1E84-4DEF-9F98-15361C74F6F7}" type="pres">
      <dgm:prSet presAssocID="{C8BEADBD-DFDE-40C3-8033-72BCBFE75666}" presName="Name10" presStyleLbl="parChTrans1D2" presStyleIdx="1" presStyleCnt="2"/>
      <dgm:spPr/>
    </dgm:pt>
    <dgm:pt modelId="{3B7A388C-8B97-40EE-8780-963499AFF986}" type="pres">
      <dgm:prSet presAssocID="{9307B53C-D32F-4648-9D89-75DDF2DFBB4C}" presName="hierRoot2" presStyleCnt="0"/>
      <dgm:spPr/>
    </dgm:pt>
    <dgm:pt modelId="{9723DFB8-6D5D-4EFE-B966-2226E721E10E}" type="pres">
      <dgm:prSet presAssocID="{9307B53C-D32F-4648-9D89-75DDF2DFBB4C}" presName="composite2" presStyleCnt="0"/>
      <dgm:spPr/>
    </dgm:pt>
    <dgm:pt modelId="{4B448610-D452-496E-817B-4CD6CCA9100F}" type="pres">
      <dgm:prSet presAssocID="{9307B53C-D32F-4648-9D89-75DDF2DFBB4C}" presName="image2" presStyleLbl="node2" presStyleIdx="1" presStyleCnt="2"/>
      <dgm:spPr/>
    </dgm:pt>
    <dgm:pt modelId="{99353570-2D20-4CE2-B79A-102317893500}" type="pres">
      <dgm:prSet presAssocID="{9307B53C-D32F-4648-9D89-75DDF2DFBB4C}" presName="text2" presStyleLbl="revTx" presStyleIdx="2" presStyleCnt="6">
        <dgm:presLayoutVars>
          <dgm:chPref val="3"/>
        </dgm:presLayoutVars>
      </dgm:prSet>
      <dgm:spPr/>
    </dgm:pt>
    <dgm:pt modelId="{74584A68-3B8A-4CBA-B9FC-E5B9973E4241}" type="pres">
      <dgm:prSet presAssocID="{9307B53C-D32F-4648-9D89-75DDF2DFBB4C}" presName="hierChild3" presStyleCnt="0"/>
      <dgm:spPr/>
    </dgm:pt>
    <dgm:pt modelId="{3F6E723C-C6C3-499C-8007-A73A1E878AC8}" type="pres">
      <dgm:prSet presAssocID="{1B3F5A11-CD78-4424-8DBD-22EE96500D51}" presName="Name17" presStyleLbl="parChTrans1D3" presStyleIdx="0" presStyleCnt="3"/>
      <dgm:spPr/>
    </dgm:pt>
    <dgm:pt modelId="{A205BE43-FF1C-4561-BE86-7F3CB0CDC351}" type="pres">
      <dgm:prSet presAssocID="{0D253E03-BE3D-42DC-91B8-019B622D06DE}" presName="hierRoot3" presStyleCnt="0"/>
      <dgm:spPr/>
    </dgm:pt>
    <dgm:pt modelId="{760D05FE-40FF-4C0E-90E9-50173E4A58EA}" type="pres">
      <dgm:prSet presAssocID="{0D253E03-BE3D-42DC-91B8-019B622D06DE}" presName="composite3" presStyleCnt="0"/>
      <dgm:spPr/>
    </dgm:pt>
    <dgm:pt modelId="{0F189DBB-0F93-48BC-9B1C-785834B4022A}" type="pres">
      <dgm:prSet presAssocID="{0D253E03-BE3D-42DC-91B8-019B622D06DE}" presName="image3" presStyleLbl="node3" presStyleIdx="0" presStyleCnt="3"/>
      <dgm:spPr/>
    </dgm:pt>
    <dgm:pt modelId="{F8DE753F-DEA2-40E0-B57B-0D7BFB4900AA}" type="pres">
      <dgm:prSet presAssocID="{0D253E03-BE3D-42DC-91B8-019B622D06DE}" presName="text3" presStyleLbl="revTx" presStyleIdx="3" presStyleCnt="6">
        <dgm:presLayoutVars>
          <dgm:chPref val="3"/>
        </dgm:presLayoutVars>
      </dgm:prSet>
      <dgm:spPr/>
    </dgm:pt>
    <dgm:pt modelId="{68C8B422-1604-4528-92A4-F86A0CB3AD19}" type="pres">
      <dgm:prSet presAssocID="{0D253E03-BE3D-42DC-91B8-019B622D06DE}" presName="hierChild4" presStyleCnt="0"/>
      <dgm:spPr/>
    </dgm:pt>
    <dgm:pt modelId="{BCA55731-51FB-4E0F-90C5-A0A1E94319A5}" type="pres">
      <dgm:prSet presAssocID="{723D3C54-2695-49A0-BCB8-96BDC7A66F7B}" presName="Name17" presStyleLbl="parChTrans1D3" presStyleIdx="1" presStyleCnt="3"/>
      <dgm:spPr/>
    </dgm:pt>
    <dgm:pt modelId="{D6368533-3A41-4678-85FE-5679783BCBE4}" type="pres">
      <dgm:prSet presAssocID="{51881152-8634-48B9-978D-B9827C62B1F4}" presName="hierRoot3" presStyleCnt="0"/>
      <dgm:spPr/>
    </dgm:pt>
    <dgm:pt modelId="{DFB6781B-D38B-4893-AFEE-2E4A17C19604}" type="pres">
      <dgm:prSet presAssocID="{51881152-8634-48B9-978D-B9827C62B1F4}" presName="composite3" presStyleCnt="0"/>
      <dgm:spPr/>
    </dgm:pt>
    <dgm:pt modelId="{7588C6F7-603B-4035-929D-829E66B2C601}" type="pres">
      <dgm:prSet presAssocID="{51881152-8634-48B9-978D-B9827C62B1F4}" presName="image3" presStyleLbl="node3" presStyleIdx="1" presStyleCnt="3"/>
      <dgm:spPr/>
    </dgm:pt>
    <dgm:pt modelId="{D78EBE3E-4825-47A5-A33B-0F0876DAD830}" type="pres">
      <dgm:prSet presAssocID="{51881152-8634-48B9-978D-B9827C62B1F4}" presName="text3" presStyleLbl="revTx" presStyleIdx="4" presStyleCnt="6">
        <dgm:presLayoutVars>
          <dgm:chPref val="3"/>
        </dgm:presLayoutVars>
      </dgm:prSet>
      <dgm:spPr/>
    </dgm:pt>
    <dgm:pt modelId="{B557E1BE-340C-4365-86B9-E9CB0B05B10F}" type="pres">
      <dgm:prSet presAssocID="{51881152-8634-48B9-978D-B9827C62B1F4}" presName="hierChild4" presStyleCnt="0"/>
      <dgm:spPr/>
    </dgm:pt>
    <dgm:pt modelId="{D7467596-4EEC-47BE-BCB8-BE68C9F22ADB}" type="pres">
      <dgm:prSet presAssocID="{6DEFAA49-7A13-4FF5-9CA3-5A38C8A6CB95}" presName="Name17" presStyleLbl="parChTrans1D3" presStyleIdx="2" presStyleCnt="3"/>
      <dgm:spPr/>
    </dgm:pt>
    <dgm:pt modelId="{CD0EFF49-0C0E-4CA9-B2ED-193717388D1B}" type="pres">
      <dgm:prSet presAssocID="{4299A5A1-C4F1-41C1-836E-915F0943E2DB}" presName="hierRoot3" presStyleCnt="0"/>
      <dgm:spPr/>
    </dgm:pt>
    <dgm:pt modelId="{32A08819-A8A1-4AC7-AF02-502B483A3D92}" type="pres">
      <dgm:prSet presAssocID="{4299A5A1-C4F1-41C1-836E-915F0943E2DB}" presName="composite3" presStyleCnt="0"/>
      <dgm:spPr/>
    </dgm:pt>
    <dgm:pt modelId="{D6926464-DBA4-41B1-BB3F-EF997B6FCCE2}" type="pres">
      <dgm:prSet presAssocID="{4299A5A1-C4F1-41C1-836E-915F0943E2DB}" presName="image3" presStyleLbl="node3" presStyleIdx="2" presStyleCnt="3"/>
      <dgm:spPr/>
    </dgm:pt>
    <dgm:pt modelId="{EF488F73-4B32-4439-AD7E-A9198A586EBE}" type="pres">
      <dgm:prSet presAssocID="{4299A5A1-C4F1-41C1-836E-915F0943E2DB}" presName="text3" presStyleLbl="revTx" presStyleIdx="5" presStyleCnt="6">
        <dgm:presLayoutVars>
          <dgm:chPref val="3"/>
        </dgm:presLayoutVars>
      </dgm:prSet>
      <dgm:spPr/>
    </dgm:pt>
    <dgm:pt modelId="{C80FBF90-7E64-4A15-A9C0-00CBB851BD21}" type="pres">
      <dgm:prSet presAssocID="{4299A5A1-C4F1-41C1-836E-915F0943E2DB}" presName="hierChild4" presStyleCnt="0"/>
      <dgm:spPr/>
    </dgm:pt>
  </dgm:ptLst>
  <dgm:cxnLst>
    <dgm:cxn modelId="{01DF7904-233E-4B2E-AE62-FC410D8523DA}" srcId="{9307B53C-D32F-4648-9D89-75DDF2DFBB4C}" destId="{51881152-8634-48B9-978D-B9827C62B1F4}" srcOrd="1" destOrd="0" parTransId="{723D3C54-2695-49A0-BCB8-96BDC7A66F7B}" sibTransId="{F8EE5781-4119-46D0-92B5-79DA150BA47A}"/>
    <dgm:cxn modelId="{160EF821-FEDD-417A-8D1F-6CE8411FBC65}" srcId="{9307B53C-D32F-4648-9D89-75DDF2DFBB4C}" destId="{0D253E03-BE3D-42DC-91B8-019B622D06DE}" srcOrd="0" destOrd="0" parTransId="{1B3F5A11-CD78-4424-8DBD-22EE96500D51}" sibTransId="{208A2957-72F6-4FFE-9AC7-C6BA7C8B1F61}"/>
    <dgm:cxn modelId="{178E5D29-F58E-4525-BBE1-A402FB30EA84}" srcId="{419E0575-77C5-4CB0-89CE-884D70B78863}" destId="{9307B53C-D32F-4648-9D89-75DDF2DFBB4C}" srcOrd="1" destOrd="0" parTransId="{C8BEADBD-DFDE-40C3-8033-72BCBFE75666}" sibTransId="{46DC11A1-FFC5-4F40-AB62-555D9E0D2F33}"/>
    <dgm:cxn modelId="{0C790660-ED0C-492B-973B-6B54E28A8F6B}" type="presOf" srcId="{CEACBA64-7738-4C70-9406-A1F9BE79BA2C}" destId="{0EBA8389-0CEC-4CB1-858E-38BF9D64D608}" srcOrd="0" destOrd="0" presId="urn:microsoft.com/office/officeart/2009/layout/CirclePictureHierarchy"/>
    <dgm:cxn modelId="{DD889B69-744E-49C6-9B50-283A39FD622E}" srcId="{419E0575-77C5-4CB0-89CE-884D70B78863}" destId="{CEACBA64-7738-4C70-9406-A1F9BE79BA2C}" srcOrd="0" destOrd="0" parTransId="{27F64E28-5667-4A0E-B061-100D70DE4521}" sibTransId="{AA91A10C-6151-471D-8336-218EFC25E22A}"/>
    <dgm:cxn modelId="{EBDCB172-FDBD-4FA8-8D61-849842D20E03}" type="presOf" srcId="{C8BEADBD-DFDE-40C3-8033-72BCBFE75666}" destId="{232E5C67-1E84-4DEF-9F98-15361C74F6F7}" srcOrd="0" destOrd="0" presId="urn:microsoft.com/office/officeart/2009/layout/CirclePictureHierarchy"/>
    <dgm:cxn modelId="{10695275-E33B-4784-A545-0BA0E5B97F57}" type="presOf" srcId="{9307B53C-D32F-4648-9D89-75DDF2DFBB4C}" destId="{99353570-2D20-4CE2-B79A-102317893500}" srcOrd="0" destOrd="0" presId="urn:microsoft.com/office/officeart/2009/layout/CirclePictureHierarchy"/>
    <dgm:cxn modelId="{E8894B95-296F-4011-ACB3-ACD5535347B4}" type="presOf" srcId="{0D253E03-BE3D-42DC-91B8-019B622D06DE}" destId="{F8DE753F-DEA2-40E0-B57B-0D7BFB4900AA}" srcOrd="0" destOrd="0" presId="urn:microsoft.com/office/officeart/2009/layout/CirclePictureHierarchy"/>
    <dgm:cxn modelId="{8AEB1396-9E9A-4CA4-889F-53FFB6375D3B}" type="presOf" srcId="{6DEFAA49-7A13-4FF5-9CA3-5A38C8A6CB95}" destId="{D7467596-4EEC-47BE-BCB8-BE68C9F22ADB}" srcOrd="0" destOrd="0" presId="urn:microsoft.com/office/officeart/2009/layout/CirclePictureHierarchy"/>
    <dgm:cxn modelId="{E9ED3AA0-7476-452C-AC2C-84433C9601AA}" srcId="{914D38E2-9296-447C-966F-22CE213C6A4B}" destId="{419E0575-77C5-4CB0-89CE-884D70B78863}" srcOrd="0" destOrd="0" parTransId="{F0385CD7-BA09-4DEF-A80C-28680D7D2188}" sibTransId="{3FD2A063-201D-4C87-9AD4-DF748CA2482E}"/>
    <dgm:cxn modelId="{AA3813A2-793A-47B3-80CE-7331DC2939B9}" type="presOf" srcId="{723D3C54-2695-49A0-BCB8-96BDC7A66F7B}" destId="{BCA55731-51FB-4E0F-90C5-A0A1E94319A5}" srcOrd="0" destOrd="0" presId="urn:microsoft.com/office/officeart/2009/layout/CirclePictureHierarchy"/>
    <dgm:cxn modelId="{EF3F3AAC-0434-44F3-A99A-CA3F8A017561}" type="presOf" srcId="{27F64E28-5667-4A0E-B061-100D70DE4521}" destId="{59793D62-CDCC-4FD8-B909-641AC9AA08CE}" srcOrd="0" destOrd="0" presId="urn:microsoft.com/office/officeart/2009/layout/CirclePictureHierarchy"/>
    <dgm:cxn modelId="{0153B5CA-A04D-4FBA-ABA7-2C1C10017F15}" type="presOf" srcId="{914D38E2-9296-447C-966F-22CE213C6A4B}" destId="{E56DD9C6-0C4A-47BE-80EF-E537E35535B9}" srcOrd="0" destOrd="0" presId="urn:microsoft.com/office/officeart/2009/layout/CirclePictureHierarchy"/>
    <dgm:cxn modelId="{6733F5CD-31FD-4030-A6DF-7287DDF4304E}" type="presOf" srcId="{419E0575-77C5-4CB0-89CE-884D70B78863}" destId="{9EE9FE5F-E397-421F-9C45-50061EB7D2AE}" srcOrd="0" destOrd="0" presId="urn:microsoft.com/office/officeart/2009/layout/CirclePictureHierarchy"/>
    <dgm:cxn modelId="{6DD024D3-5664-4B2B-BFC2-913B397B5611}" srcId="{9307B53C-D32F-4648-9D89-75DDF2DFBB4C}" destId="{4299A5A1-C4F1-41C1-836E-915F0943E2DB}" srcOrd="2" destOrd="0" parTransId="{6DEFAA49-7A13-4FF5-9CA3-5A38C8A6CB95}" sibTransId="{FCAA4B73-37C6-4F66-BFF5-5464DACBA861}"/>
    <dgm:cxn modelId="{A3EFA5E2-0E54-4FE8-A163-CD9C2F0FF31E}" type="presOf" srcId="{51881152-8634-48B9-978D-B9827C62B1F4}" destId="{D78EBE3E-4825-47A5-A33B-0F0876DAD830}" srcOrd="0" destOrd="0" presId="urn:microsoft.com/office/officeart/2009/layout/CirclePictureHierarchy"/>
    <dgm:cxn modelId="{1A926FF3-30E4-4042-8CC2-0EDDD7996F9F}" type="presOf" srcId="{4299A5A1-C4F1-41C1-836E-915F0943E2DB}" destId="{EF488F73-4B32-4439-AD7E-A9198A586EBE}" srcOrd="0" destOrd="0" presId="urn:microsoft.com/office/officeart/2009/layout/CirclePictureHierarchy"/>
    <dgm:cxn modelId="{8EF9CBF3-E784-48B4-A868-F96735295529}" type="presOf" srcId="{1B3F5A11-CD78-4424-8DBD-22EE96500D51}" destId="{3F6E723C-C6C3-499C-8007-A73A1E878AC8}" srcOrd="0" destOrd="0" presId="urn:microsoft.com/office/officeart/2009/layout/CirclePictureHierarchy"/>
    <dgm:cxn modelId="{21E6095B-A758-464E-AA23-70E925F60A88}" type="presParOf" srcId="{E56DD9C6-0C4A-47BE-80EF-E537E35535B9}" destId="{FE4AA845-9314-44FB-BBA4-204E44615A79}" srcOrd="0" destOrd="0" presId="urn:microsoft.com/office/officeart/2009/layout/CirclePictureHierarchy"/>
    <dgm:cxn modelId="{5AC97A50-E56C-4ACF-9BFE-B0DB6D6904BB}" type="presParOf" srcId="{FE4AA845-9314-44FB-BBA4-204E44615A79}" destId="{95807F94-1450-40B5-B13C-ED218CDBFE08}" srcOrd="0" destOrd="0" presId="urn:microsoft.com/office/officeart/2009/layout/CirclePictureHierarchy"/>
    <dgm:cxn modelId="{882C7B4A-EB1E-4BA0-B990-FA6AC225694B}" type="presParOf" srcId="{95807F94-1450-40B5-B13C-ED218CDBFE08}" destId="{640F1F05-ABCE-4647-B91B-DD7FFD531FAD}" srcOrd="0" destOrd="0" presId="urn:microsoft.com/office/officeart/2009/layout/CirclePictureHierarchy"/>
    <dgm:cxn modelId="{F58B1800-F5D8-4B9E-BD08-5C97139426F6}" type="presParOf" srcId="{95807F94-1450-40B5-B13C-ED218CDBFE08}" destId="{9EE9FE5F-E397-421F-9C45-50061EB7D2AE}" srcOrd="1" destOrd="0" presId="urn:microsoft.com/office/officeart/2009/layout/CirclePictureHierarchy"/>
    <dgm:cxn modelId="{19E634C8-A1C8-4DB4-BAD8-E2CBF29CF1B8}" type="presParOf" srcId="{FE4AA845-9314-44FB-BBA4-204E44615A79}" destId="{BCF55307-C8E8-4656-BEE1-E46D14081DCB}" srcOrd="1" destOrd="0" presId="urn:microsoft.com/office/officeart/2009/layout/CirclePictureHierarchy"/>
    <dgm:cxn modelId="{729E456B-D930-426D-8E8B-0D4F79A21241}" type="presParOf" srcId="{BCF55307-C8E8-4656-BEE1-E46D14081DCB}" destId="{59793D62-CDCC-4FD8-B909-641AC9AA08CE}" srcOrd="0" destOrd="0" presId="urn:microsoft.com/office/officeart/2009/layout/CirclePictureHierarchy"/>
    <dgm:cxn modelId="{8C6E105C-E3AF-408D-B160-D09E157EE3B4}" type="presParOf" srcId="{BCF55307-C8E8-4656-BEE1-E46D14081DCB}" destId="{A751CE5F-55C8-4D6C-A458-1747EE382D70}" srcOrd="1" destOrd="0" presId="urn:microsoft.com/office/officeart/2009/layout/CirclePictureHierarchy"/>
    <dgm:cxn modelId="{A97826A5-DCCD-429C-AC09-0A0E98DFC896}" type="presParOf" srcId="{A751CE5F-55C8-4D6C-A458-1747EE382D70}" destId="{2AE4B416-17CC-40B2-B65D-FE23ACE28090}" srcOrd="0" destOrd="0" presId="urn:microsoft.com/office/officeart/2009/layout/CirclePictureHierarchy"/>
    <dgm:cxn modelId="{3EC2ECD8-38B9-4323-8A04-E57EFBE22520}" type="presParOf" srcId="{2AE4B416-17CC-40B2-B65D-FE23ACE28090}" destId="{073C3A49-EE31-41C2-90F9-59CFDAD392EE}" srcOrd="0" destOrd="0" presId="urn:microsoft.com/office/officeart/2009/layout/CirclePictureHierarchy"/>
    <dgm:cxn modelId="{2DDD51A0-6279-403A-BB8A-63DC60A32DBC}" type="presParOf" srcId="{2AE4B416-17CC-40B2-B65D-FE23ACE28090}" destId="{0EBA8389-0CEC-4CB1-858E-38BF9D64D608}" srcOrd="1" destOrd="0" presId="urn:microsoft.com/office/officeart/2009/layout/CirclePictureHierarchy"/>
    <dgm:cxn modelId="{EDCF05B8-8B51-42B5-976A-5A631A12E0BA}" type="presParOf" srcId="{A751CE5F-55C8-4D6C-A458-1747EE382D70}" destId="{49649A02-13EA-47C1-A8DD-99BE45BCCE99}" srcOrd="1" destOrd="0" presId="urn:microsoft.com/office/officeart/2009/layout/CirclePictureHierarchy"/>
    <dgm:cxn modelId="{0D51D948-736E-434E-A8C6-C0F1BAF40719}" type="presParOf" srcId="{BCF55307-C8E8-4656-BEE1-E46D14081DCB}" destId="{232E5C67-1E84-4DEF-9F98-15361C74F6F7}" srcOrd="2" destOrd="0" presId="urn:microsoft.com/office/officeart/2009/layout/CirclePictureHierarchy"/>
    <dgm:cxn modelId="{E5552A39-ED8B-42E6-A988-17089F5FA921}" type="presParOf" srcId="{BCF55307-C8E8-4656-BEE1-E46D14081DCB}" destId="{3B7A388C-8B97-40EE-8780-963499AFF986}" srcOrd="3" destOrd="0" presId="urn:microsoft.com/office/officeart/2009/layout/CirclePictureHierarchy"/>
    <dgm:cxn modelId="{26A931C7-8983-4A72-88E5-7321584FDCF5}" type="presParOf" srcId="{3B7A388C-8B97-40EE-8780-963499AFF986}" destId="{9723DFB8-6D5D-4EFE-B966-2226E721E10E}" srcOrd="0" destOrd="0" presId="urn:microsoft.com/office/officeart/2009/layout/CirclePictureHierarchy"/>
    <dgm:cxn modelId="{67CB7566-86E2-46F9-BCF7-84E722E4D704}" type="presParOf" srcId="{9723DFB8-6D5D-4EFE-B966-2226E721E10E}" destId="{4B448610-D452-496E-817B-4CD6CCA9100F}" srcOrd="0" destOrd="0" presId="urn:microsoft.com/office/officeart/2009/layout/CirclePictureHierarchy"/>
    <dgm:cxn modelId="{FE8F4850-0386-4FBE-B961-9436E22A6A9A}" type="presParOf" srcId="{9723DFB8-6D5D-4EFE-B966-2226E721E10E}" destId="{99353570-2D20-4CE2-B79A-102317893500}" srcOrd="1" destOrd="0" presId="urn:microsoft.com/office/officeart/2009/layout/CirclePictureHierarchy"/>
    <dgm:cxn modelId="{A80A268C-7C65-4A14-8175-C4B0CA1CBE9F}" type="presParOf" srcId="{3B7A388C-8B97-40EE-8780-963499AFF986}" destId="{74584A68-3B8A-4CBA-B9FC-E5B9973E4241}" srcOrd="1" destOrd="0" presId="urn:microsoft.com/office/officeart/2009/layout/CirclePictureHierarchy"/>
    <dgm:cxn modelId="{938B23CF-4307-49B2-80B9-BD3FF7B8C5CC}" type="presParOf" srcId="{74584A68-3B8A-4CBA-B9FC-E5B9973E4241}" destId="{3F6E723C-C6C3-499C-8007-A73A1E878AC8}" srcOrd="0" destOrd="0" presId="urn:microsoft.com/office/officeart/2009/layout/CirclePictureHierarchy"/>
    <dgm:cxn modelId="{71E757FC-879F-4223-872D-1B64A172E3B5}" type="presParOf" srcId="{74584A68-3B8A-4CBA-B9FC-E5B9973E4241}" destId="{A205BE43-FF1C-4561-BE86-7F3CB0CDC351}" srcOrd="1" destOrd="0" presId="urn:microsoft.com/office/officeart/2009/layout/CirclePictureHierarchy"/>
    <dgm:cxn modelId="{AB3332BC-CF89-4D5F-BD23-8C7F4EA1CC8F}" type="presParOf" srcId="{A205BE43-FF1C-4561-BE86-7F3CB0CDC351}" destId="{760D05FE-40FF-4C0E-90E9-50173E4A58EA}" srcOrd="0" destOrd="0" presId="urn:microsoft.com/office/officeart/2009/layout/CirclePictureHierarchy"/>
    <dgm:cxn modelId="{93C33EF9-02C0-48CC-B1D4-4EF16E2695DF}" type="presParOf" srcId="{760D05FE-40FF-4C0E-90E9-50173E4A58EA}" destId="{0F189DBB-0F93-48BC-9B1C-785834B4022A}" srcOrd="0" destOrd="0" presId="urn:microsoft.com/office/officeart/2009/layout/CirclePictureHierarchy"/>
    <dgm:cxn modelId="{EBF1B815-35FF-498A-A8AD-71457695DAD3}" type="presParOf" srcId="{760D05FE-40FF-4C0E-90E9-50173E4A58EA}" destId="{F8DE753F-DEA2-40E0-B57B-0D7BFB4900AA}" srcOrd="1" destOrd="0" presId="urn:microsoft.com/office/officeart/2009/layout/CirclePictureHierarchy"/>
    <dgm:cxn modelId="{08B61353-9A82-49BF-8BBF-4A9BD29B627D}" type="presParOf" srcId="{A205BE43-FF1C-4561-BE86-7F3CB0CDC351}" destId="{68C8B422-1604-4528-92A4-F86A0CB3AD19}" srcOrd="1" destOrd="0" presId="urn:microsoft.com/office/officeart/2009/layout/CirclePictureHierarchy"/>
    <dgm:cxn modelId="{EF4033C3-18FD-4A1B-B888-A6E92F9905C3}" type="presParOf" srcId="{74584A68-3B8A-4CBA-B9FC-E5B9973E4241}" destId="{BCA55731-51FB-4E0F-90C5-A0A1E94319A5}" srcOrd="2" destOrd="0" presId="urn:microsoft.com/office/officeart/2009/layout/CirclePictureHierarchy"/>
    <dgm:cxn modelId="{46E4E501-84B6-4E83-8203-62793020E7CE}" type="presParOf" srcId="{74584A68-3B8A-4CBA-B9FC-E5B9973E4241}" destId="{D6368533-3A41-4678-85FE-5679783BCBE4}" srcOrd="3" destOrd="0" presId="urn:microsoft.com/office/officeart/2009/layout/CirclePictureHierarchy"/>
    <dgm:cxn modelId="{CDC9080A-4191-413E-9534-AB0D55798AFE}" type="presParOf" srcId="{D6368533-3A41-4678-85FE-5679783BCBE4}" destId="{DFB6781B-D38B-4893-AFEE-2E4A17C19604}" srcOrd="0" destOrd="0" presId="urn:microsoft.com/office/officeart/2009/layout/CirclePictureHierarchy"/>
    <dgm:cxn modelId="{0D73E95A-312D-4ABF-B13E-15FC8B4CEC11}" type="presParOf" srcId="{DFB6781B-D38B-4893-AFEE-2E4A17C19604}" destId="{7588C6F7-603B-4035-929D-829E66B2C601}" srcOrd="0" destOrd="0" presId="urn:microsoft.com/office/officeart/2009/layout/CirclePictureHierarchy"/>
    <dgm:cxn modelId="{04FE3BF0-9BCA-47DE-B223-065C9DF12136}" type="presParOf" srcId="{DFB6781B-D38B-4893-AFEE-2E4A17C19604}" destId="{D78EBE3E-4825-47A5-A33B-0F0876DAD830}" srcOrd="1" destOrd="0" presId="urn:microsoft.com/office/officeart/2009/layout/CirclePictureHierarchy"/>
    <dgm:cxn modelId="{45FFEFF9-79AC-4E23-AD7C-496F060F6B32}" type="presParOf" srcId="{D6368533-3A41-4678-85FE-5679783BCBE4}" destId="{B557E1BE-340C-4365-86B9-E9CB0B05B10F}" srcOrd="1" destOrd="0" presId="urn:microsoft.com/office/officeart/2009/layout/CirclePictureHierarchy"/>
    <dgm:cxn modelId="{09C90CAB-EF3D-45D6-BCA8-CA0A2DFE31C9}" type="presParOf" srcId="{74584A68-3B8A-4CBA-B9FC-E5B9973E4241}" destId="{D7467596-4EEC-47BE-BCB8-BE68C9F22ADB}" srcOrd="4" destOrd="0" presId="urn:microsoft.com/office/officeart/2009/layout/CirclePictureHierarchy"/>
    <dgm:cxn modelId="{FF5CAC8B-7A5E-4B16-9368-84E8340EED11}" type="presParOf" srcId="{74584A68-3B8A-4CBA-B9FC-E5B9973E4241}" destId="{CD0EFF49-0C0E-4CA9-B2ED-193717388D1B}" srcOrd="5" destOrd="0" presId="urn:microsoft.com/office/officeart/2009/layout/CirclePictureHierarchy"/>
    <dgm:cxn modelId="{D3144038-6180-4694-B5C0-AAA95EB3C2E9}" type="presParOf" srcId="{CD0EFF49-0C0E-4CA9-B2ED-193717388D1B}" destId="{32A08819-A8A1-4AC7-AF02-502B483A3D92}" srcOrd="0" destOrd="0" presId="urn:microsoft.com/office/officeart/2009/layout/CirclePictureHierarchy"/>
    <dgm:cxn modelId="{317573F0-6B16-480B-914C-083198CCD40E}" type="presParOf" srcId="{32A08819-A8A1-4AC7-AF02-502B483A3D92}" destId="{D6926464-DBA4-41B1-BB3F-EF997B6FCCE2}" srcOrd="0" destOrd="0" presId="urn:microsoft.com/office/officeart/2009/layout/CirclePictureHierarchy"/>
    <dgm:cxn modelId="{0FBA8280-05E4-47CE-880C-CA1243DAFF43}" type="presParOf" srcId="{32A08819-A8A1-4AC7-AF02-502B483A3D92}" destId="{EF488F73-4B32-4439-AD7E-A9198A586EBE}" srcOrd="1" destOrd="0" presId="urn:microsoft.com/office/officeart/2009/layout/CirclePictureHierarchy"/>
    <dgm:cxn modelId="{09398AA2-1A9F-4F87-A080-A1FAF4C6021C}" type="presParOf" srcId="{CD0EFF49-0C0E-4CA9-B2ED-193717388D1B}" destId="{C80FBF90-7E64-4A15-A9C0-00CBB851BD2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67596-4EEC-47BE-BCB8-BE68C9F22ADB}">
      <dsp:nvSpPr>
        <dsp:cNvPr id="0" name=""/>
        <dsp:cNvSpPr/>
      </dsp:nvSpPr>
      <dsp:spPr>
        <a:xfrm>
          <a:off x="3302000" y="3218603"/>
          <a:ext cx="2793999" cy="320039"/>
        </a:xfrm>
        <a:custGeom>
          <a:avLst/>
          <a:gdLst/>
          <a:ahLst/>
          <a:cxnLst/>
          <a:rect l="0" t="0" r="0" b="0"/>
          <a:pathLst>
            <a:path>
              <a:moveTo>
                <a:pt x="0" y="0"/>
              </a:moveTo>
              <a:lnTo>
                <a:pt x="0" y="161289"/>
              </a:lnTo>
              <a:lnTo>
                <a:pt x="2793999" y="161289"/>
              </a:lnTo>
              <a:lnTo>
                <a:pt x="2793999"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A55731-51FB-4E0F-90C5-A0A1E94319A5}">
      <dsp:nvSpPr>
        <dsp:cNvPr id="0" name=""/>
        <dsp:cNvSpPr/>
      </dsp:nvSpPr>
      <dsp:spPr>
        <a:xfrm>
          <a:off x="3256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E723C-C6C3-499C-8007-A73A1E878AC8}">
      <dsp:nvSpPr>
        <dsp:cNvPr id="0" name=""/>
        <dsp:cNvSpPr/>
      </dsp:nvSpPr>
      <dsp:spPr>
        <a:xfrm>
          <a:off x="507999" y="3218603"/>
          <a:ext cx="2794000" cy="320039"/>
        </a:xfrm>
        <a:custGeom>
          <a:avLst/>
          <a:gdLst/>
          <a:ahLst/>
          <a:cxnLst/>
          <a:rect l="0" t="0" r="0" b="0"/>
          <a:pathLst>
            <a:path>
              <a:moveTo>
                <a:pt x="2794000" y="0"/>
              </a:moveTo>
              <a:lnTo>
                <a:pt x="2794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E5C67-1E84-4DEF-9F98-15361C74F6F7}">
      <dsp:nvSpPr>
        <dsp:cNvPr id="0" name=""/>
        <dsp:cNvSpPr/>
      </dsp:nvSpPr>
      <dsp:spPr>
        <a:xfrm>
          <a:off x="1904999" y="1882563"/>
          <a:ext cx="1397000" cy="320040"/>
        </a:xfrm>
        <a:custGeom>
          <a:avLst/>
          <a:gdLst/>
          <a:ahLst/>
          <a:cxnLst/>
          <a:rect l="0" t="0" r="0" b="0"/>
          <a:pathLst>
            <a:path>
              <a:moveTo>
                <a:pt x="0" y="0"/>
              </a:moveTo>
              <a:lnTo>
                <a:pt x="0" y="161290"/>
              </a:lnTo>
              <a:lnTo>
                <a:pt x="1397000" y="161290"/>
              </a:lnTo>
              <a:lnTo>
                <a:pt x="13970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93D62-CDCC-4FD8-B909-641AC9AA08CE}">
      <dsp:nvSpPr>
        <dsp:cNvPr id="0" name=""/>
        <dsp:cNvSpPr/>
      </dsp:nvSpPr>
      <dsp:spPr>
        <a:xfrm>
          <a:off x="507999" y="1882563"/>
          <a:ext cx="1397000" cy="320040"/>
        </a:xfrm>
        <a:custGeom>
          <a:avLst/>
          <a:gdLst/>
          <a:ahLst/>
          <a:cxnLst/>
          <a:rect l="0" t="0" r="0" b="0"/>
          <a:pathLst>
            <a:path>
              <a:moveTo>
                <a:pt x="1397000" y="0"/>
              </a:moveTo>
              <a:lnTo>
                <a:pt x="13970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0F1F05-ABCE-4647-B91B-DD7FFD531FAD}">
      <dsp:nvSpPr>
        <dsp:cNvPr id="0" name=""/>
        <dsp:cNvSpPr/>
      </dsp:nvSpPr>
      <dsp:spPr>
        <a:xfrm>
          <a:off x="13969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9FE5F-E397-421F-9C45-50061EB7D2AE}">
      <dsp:nvSpPr>
        <dsp:cNvPr id="0" name=""/>
        <dsp:cNvSpPr/>
      </dsp:nvSpPr>
      <dsp:spPr>
        <a:xfrm>
          <a:off x="24129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Nadine</a:t>
          </a:r>
        </a:p>
      </dsp:txBody>
      <dsp:txXfrm>
        <a:off x="2412999" y="864023"/>
        <a:ext cx="1524000" cy="1016000"/>
      </dsp:txXfrm>
    </dsp:sp>
    <dsp:sp modelId="{073C3A49-EE31-41C2-90F9-59CFDAD392EE}">
      <dsp:nvSpPr>
        <dsp:cNvPr id="0" name=""/>
        <dsp:cNvSpPr/>
      </dsp:nvSpPr>
      <dsp:spPr>
        <a:xfrm>
          <a:off x="0"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A8389-0CEC-4CB1-858E-38BF9D64D608}">
      <dsp:nvSpPr>
        <dsp:cNvPr id="0" name=""/>
        <dsp:cNvSpPr/>
      </dsp:nvSpPr>
      <dsp:spPr>
        <a:xfrm>
          <a:off x="1015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Steven</a:t>
          </a:r>
        </a:p>
      </dsp:txBody>
      <dsp:txXfrm>
        <a:off x="1015999" y="2200063"/>
        <a:ext cx="1524000" cy="1016000"/>
      </dsp:txXfrm>
    </dsp:sp>
    <dsp:sp modelId="{4B448610-D452-496E-817B-4CD6CCA9100F}">
      <dsp:nvSpPr>
        <dsp:cNvPr id="0" name=""/>
        <dsp:cNvSpPr/>
      </dsp:nvSpPr>
      <dsp:spPr>
        <a:xfrm>
          <a:off x="2794000"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53570-2D20-4CE2-B79A-102317893500}">
      <dsp:nvSpPr>
        <dsp:cNvPr id="0" name=""/>
        <dsp:cNvSpPr/>
      </dsp:nvSpPr>
      <dsp:spPr>
        <a:xfrm>
          <a:off x="3810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Yannick</a:t>
          </a:r>
        </a:p>
      </dsp:txBody>
      <dsp:txXfrm>
        <a:off x="3810000" y="2200063"/>
        <a:ext cx="1524000" cy="1016000"/>
      </dsp:txXfrm>
    </dsp:sp>
    <dsp:sp modelId="{0F189DBB-0F93-48BC-9B1C-785834B4022A}">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E753F-DEA2-40E0-B57B-0D7BFB4900AA}">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Mitch</a:t>
          </a:r>
        </a:p>
      </dsp:txBody>
      <dsp:txXfrm>
        <a:off x="1015999" y="3536103"/>
        <a:ext cx="1524000" cy="1016000"/>
      </dsp:txXfrm>
    </dsp:sp>
    <dsp:sp modelId="{7588C6F7-603B-4035-929D-829E66B2C601}">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EBE3E-4825-47A5-A33B-0F0876DAD830}">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Nabil</a:t>
          </a:r>
        </a:p>
      </dsp:txBody>
      <dsp:txXfrm>
        <a:off x="3809999" y="3536103"/>
        <a:ext cx="1524000" cy="1016000"/>
      </dsp:txXfrm>
    </dsp:sp>
    <dsp:sp modelId="{D6926464-DBA4-41B1-BB3F-EF997B6FCCE2}">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88F73-4B32-4439-AD7E-A9198A586EBE}">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Michel</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330FD-FE36-49F9-9044-6544C8F40483}" type="datetimeFigureOut">
              <a:rPr lang="nl-BE" smtClean="0"/>
              <a:t>16/11/2023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DA911-2F84-42D5-A232-09BCB1C92A74}" type="slidenum">
              <a:rPr lang="nl-BE" smtClean="0"/>
              <a:t>‹nr.›</a:t>
            </a:fld>
            <a:endParaRPr lang="nl-BE"/>
          </a:p>
        </p:txBody>
      </p:sp>
    </p:spTree>
    <p:extLst>
      <p:ext uri="{BB962C8B-B14F-4D97-AF65-F5344CB8AC3E}">
        <p14:creationId xmlns:p14="http://schemas.microsoft.com/office/powerpoint/2010/main" val="41547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a:t>
            </a:fld>
            <a:endParaRPr lang="nl-BE"/>
          </a:p>
        </p:txBody>
      </p:sp>
    </p:spTree>
    <p:extLst>
      <p:ext uri="{BB962C8B-B14F-4D97-AF65-F5344CB8AC3E}">
        <p14:creationId xmlns:p14="http://schemas.microsoft.com/office/powerpoint/2010/main" val="364190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0" i="0" dirty="0">
                <a:effectLst/>
                <a:latin typeface="Segoe UI VSS (Regular)"/>
              </a:rPr>
              <a:t>De doel is dat er een applicatie moet ontwikkeld worden die maandelijks gebruikt kan worden om de planning van ziekenhuispersoneel te maken. De tool moet rekening houden met verschillende regels, zoals onder andere: minimumbezetting, wensen &amp; verlof van medewerkers, overuren, vroege/late/nacht </a:t>
            </a:r>
            <a:r>
              <a:rPr lang="nl-BE" b="0" i="0" dirty="0" err="1">
                <a:effectLst/>
                <a:latin typeface="Segoe UI VSS (Regular)"/>
              </a:rPr>
              <a:t>shifts</a:t>
            </a:r>
            <a:r>
              <a:rPr lang="nl-BE" b="0" i="0" dirty="0">
                <a:effectLst/>
                <a:latin typeface="Segoe UI VSS (Regular)"/>
              </a:rPr>
              <a:t>. De tool moet lokaal kunnen draaien op de laptop van de hoofdverpleegkundige en hem in staat stellen om via een gebruiksvriendelijke UI alle zorgkundigen en restricties in te voeren. Wanneer alle parameters zijn ingevoerd, moet de tool een overzichtelijk Excel-bestand als output genereren.</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10</a:t>
            </a:fld>
            <a:endParaRPr lang="nl-BE"/>
          </a:p>
        </p:txBody>
      </p:sp>
    </p:spTree>
    <p:extLst>
      <p:ext uri="{BB962C8B-B14F-4D97-AF65-F5344CB8AC3E}">
        <p14:creationId xmlns:p14="http://schemas.microsoft.com/office/powerpoint/2010/main" val="57871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11</a:t>
            </a:fld>
            <a:endParaRPr lang="nl-BE"/>
          </a:p>
        </p:txBody>
      </p:sp>
    </p:spTree>
    <p:extLst>
      <p:ext uri="{BB962C8B-B14F-4D97-AF65-F5344CB8AC3E}">
        <p14:creationId xmlns:p14="http://schemas.microsoft.com/office/powerpoint/2010/main" val="277468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zorgkundige kan:</a:t>
            </a:r>
          </a:p>
          <a:p>
            <a:r>
              <a:rPr lang="nl-BE" dirty="0"/>
              <a:t>- op het werk direct aanspreken met de hoofdverpleegkundige om de verlofdagen in te geven,</a:t>
            </a:r>
          </a:p>
          <a:p>
            <a:r>
              <a:rPr lang="nl-BE" dirty="0"/>
              <a:t>- via mail de verlofdagen ingeven en doorsturen naar de hoofdverpleegkundige,</a:t>
            </a:r>
          </a:p>
          <a:p>
            <a:r>
              <a:rPr lang="nl-BE" dirty="0"/>
              <a:t>- telefonisch aanspreken met de hoofdverpleegkundige om de verlofdagen in te geven.</a:t>
            </a:r>
          </a:p>
          <a:p>
            <a:endParaRPr lang="nl-BE" dirty="0"/>
          </a:p>
          <a:p>
            <a:r>
              <a:rPr lang="nl-BE" dirty="0"/>
              <a:t>De hoofdverpleegkundige noteert dit allemaal op papier.</a:t>
            </a:r>
            <a:br>
              <a:rPr lang="nl-BE" dirty="0"/>
            </a:br>
            <a:br>
              <a:rPr lang="nl-BE" dirty="0"/>
            </a:br>
            <a:r>
              <a:rPr lang="nl-BE" dirty="0"/>
              <a:t>En dan begint het denkwerk wanneer ze de shiften van alle zorgkundigen gaat ingeven in Excel.</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12</a:t>
            </a:fld>
            <a:endParaRPr lang="nl-BE"/>
          </a:p>
        </p:txBody>
      </p:sp>
    </p:spTree>
    <p:extLst>
      <p:ext uri="{BB962C8B-B14F-4D97-AF65-F5344CB8AC3E}">
        <p14:creationId xmlns:p14="http://schemas.microsoft.com/office/powerpoint/2010/main" val="1900849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zorgkundige kan:</a:t>
            </a:r>
          </a:p>
          <a:p>
            <a:r>
              <a:rPr lang="nl-BE" dirty="0"/>
              <a:t>- op het werk direct aanspreken met de hoofdverpleegkundige om de verlofdagen in te geven,</a:t>
            </a:r>
          </a:p>
          <a:p>
            <a:r>
              <a:rPr lang="nl-BE" dirty="0"/>
              <a:t>- via mail de verlofdagen ingeven en doorsturen naar de hoofdverpleegkundige,</a:t>
            </a:r>
          </a:p>
          <a:p>
            <a:r>
              <a:rPr lang="nl-BE" dirty="0"/>
              <a:t>- telefonisch aanspreken met de hoofdverpleegkundige om de verlofdagen in te geven.</a:t>
            </a:r>
          </a:p>
          <a:p>
            <a:endParaRPr lang="nl-BE" dirty="0"/>
          </a:p>
          <a:p>
            <a:r>
              <a:rPr lang="nl-BE" dirty="0"/>
              <a:t>De hoofdverpleegkundige noteert dit allemaal op papier.</a:t>
            </a:r>
            <a:br>
              <a:rPr lang="nl-BE" dirty="0"/>
            </a:br>
            <a:br>
              <a:rPr lang="nl-BE" dirty="0"/>
            </a:br>
            <a:r>
              <a:rPr lang="nl-BE" dirty="0"/>
              <a:t>En dan begint het denkwerk wanneer ze de shiften van alle zorgkundigen gaat ingeven in Excel.</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14</a:t>
            </a:fld>
            <a:endParaRPr lang="nl-BE"/>
          </a:p>
        </p:txBody>
      </p:sp>
    </p:spTree>
    <p:extLst>
      <p:ext uri="{BB962C8B-B14F-4D97-AF65-F5344CB8AC3E}">
        <p14:creationId xmlns:p14="http://schemas.microsoft.com/office/powerpoint/2010/main" val="254546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15</a:t>
            </a:fld>
            <a:endParaRPr lang="nl-BE"/>
          </a:p>
        </p:txBody>
      </p:sp>
    </p:spTree>
    <p:extLst>
      <p:ext uri="{BB962C8B-B14F-4D97-AF65-F5344CB8AC3E}">
        <p14:creationId xmlns:p14="http://schemas.microsoft.com/office/powerpoint/2010/main" val="402972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Hoofdverpleegkundige hoeft niet meer hard na te denken wanneer die een specifieke zorgkundige zijn of haar shift moet plannen,</a:t>
            </a:r>
          </a:p>
          <a:p>
            <a:endParaRPr lang="nl-BE" dirty="0"/>
          </a:p>
          <a:p>
            <a:r>
              <a:rPr lang="nl-BE" dirty="0"/>
              <a:t>Door deze </a:t>
            </a:r>
            <a:r>
              <a:rPr lang="nl-BE" dirty="0" err="1"/>
              <a:t>ToBe</a:t>
            </a:r>
            <a:r>
              <a:rPr lang="nl-BE" dirty="0"/>
              <a:t> situatie mogen er geen fouten gemaakt worden, op papier is dit een uitzondering. </a:t>
            </a:r>
          </a:p>
          <a:p>
            <a:r>
              <a:rPr lang="nl-BE" dirty="0"/>
              <a:t>Het kan zijn dat de hoofdverpleegkundige op papier bijvoorbeeld de startdatum en de einddatum van het verlof verkeerd heeft ingevuld. </a:t>
            </a:r>
          </a:p>
          <a:p>
            <a:r>
              <a:rPr lang="nl-BE" dirty="0"/>
              <a:t>De </a:t>
            </a:r>
            <a:r>
              <a:rPr lang="nl-BE" dirty="0" err="1"/>
              <a:t>webforms</a:t>
            </a:r>
            <a:r>
              <a:rPr lang="nl-BE" dirty="0"/>
              <a:t> zorgt ervoor dat er check is op deze fouten en geeft ondertussen een waarschuwing. </a:t>
            </a:r>
          </a:p>
          <a:p>
            <a:endParaRPr lang="nl-BE" dirty="0"/>
          </a:p>
          <a:p>
            <a:r>
              <a:rPr lang="nl-BE" dirty="0"/>
              <a:t>Tenslotte is dit vele efficiënter dan dat je dat manueel moet gaan inschrijven en achterliggend berekeningen moet maken.</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16</a:t>
            </a:fld>
            <a:endParaRPr lang="nl-BE"/>
          </a:p>
        </p:txBody>
      </p:sp>
    </p:spTree>
    <p:extLst>
      <p:ext uri="{BB962C8B-B14F-4D97-AF65-F5344CB8AC3E}">
        <p14:creationId xmlns:p14="http://schemas.microsoft.com/office/powerpoint/2010/main" val="2962230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probleem is dat ik hier oneindig veel calls krijg, conclusie ik heb onbedoeld mijn pc </a:t>
            </a:r>
            <a:r>
              <a:rPr lang="nl-BE" dirty="0" err="1"/>
              <a:t>geddossed</a:t>
            </a:r>
            <a:r>
              <a:rPr lang="nl-BE" dirty="0"/>
              <a:t>.</a:t>
            </a:r>
          </a:p>
          <a:p>
            <a:endParaRPr lang="nl-BE" dirty="0"/>
          </a:p>
          <a:p>
            <a:r>
              <a:rPr lang="nl-BE" dirty="0"/>
              <a:t>Ik had een probleem er was dat ik oneindig veel API calls maakte. Sommigen zeggen al eens wanneer een deur dicht gaat, gaan 100 deuren open. Maar in mijn geval had ik helemaal geen deur. Ik heb een </a:t>
            </a:r>
            <a:r>
              <a:rPr lang="nl-BE" dirty="0" err="1"/>
              <a:t>opengat</a:t>
            </a:r>
            <a:r>
              <a:rPr lang="nl-BE" dirty="0"/>
              <a:t> waar ik oneindig veel API calls krijg en mijne laptop stond klaar om te vliegen (mijn ventilators).</a:t>
            </a:r>
          </a:p>
          <a:p>
            <a:endParaRPr lang="nl-BE" dirty="0"/>
          </a:p>
          <a:p>
            <a:r>
              <a:rPr lang="nl-BE" dirty="0"/>
              <a:t>Ik had het eventjes tonen in deze video.</a:t>
            </a:r>
          </a:p>
          <a:p>
            <a:endParaRPr lang="nl-BE" dirty="0"/>
          </a:p>
          <a:p>
            <a:endParaRPr lang="nl-BE" dirty="0"/>
          </a:p>
          <a:p>
            <a:r>
              <a:rPr lang="nl-BE" dirty="0"/>
              <a:t>Toen dacht ik van dit moet ik veranderen =&gt; dia 25 meer uitleg</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18</a:t>
            </a:fld>
            <a:endParaRPr lang="nl-BE"/>
          </a:p>
        </p:txBody>
      </p:sp>
    </p:spTree>
    <p:extLst>
      <p:ext uri="{BB962C8B-B14F-4D97-AF65-F5344CB8AC3E}">
        <p14:creationId xmlns:p14="http://schemas.microsoft.com/office/powerpoint/2010/main" val="264340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19</a:t>
            </a:fld>
            <a:endParaRPr lang="nl-BE"/>
          </a:p>
        </p:txBody>
      </p:sp>
    </p:spTree>
    <p:extLst>
      <p:ext uri="{BB962C8B-B14F-4D97-AF65-F5344CB8AC3E}">
        <p14:creationId xmlns:p14="http://schemas.microsoft.com/office/powerpoint/2010/main" val="2423170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Wat heb ik hieraan veranderd:</a:t>
            </a:r>
          </a:p>
          <a:p>
            <a:endParaRPr lang="nl-BE" dirty="0"/>
          </a:p>
          <a:p>
            <a:r>
              <a:rPr lang="nl-BE" dirty="0"/>
              <a:t>1) Nieuwe const </a:t>
            </a:r>
            <a:r>
              <a:rPr lang="nl-BE" dirty="0" err="1"/>
              <a:t>getter</a:t>
            </a:r>
            <a:r>
              <a:rPr lang="nl-BE" dirty="0"/>
              <a:t> en setter </a:t>
            </a:r>
            <a:r>
              <a:rPr lang="nl-BE" dirty="0" err="1"/>
              <a:t>usestate</a:t>
            </a:r>
            <a:r>
              <a:rPr lang="nl-BE" dirty="0"/>
              <a:t> en dit op </a:t>
            </a:r>
            <a:r>
              <a:rPr lang="nl-BE" dirty="0" err="1"/>
              <a:t>false</a:t>
            </a:r>
            <a:r>
              <a:rPr lang="nl-BE" dirty="0"/>
              <a:t> zetten.</a:t>
            </a:r>
          </a:p>
          <a:p>
            <a:endParaRPr lang="nl-BE" dirty="0"/>
          </a:p>
          <a:p>
            <a:r>
              <a:rPr lang="nl-BE" dirty="0"/>
              <a:t>2) In mijn </a:t>
            </a:r>
            <a:r>
              <a:rPr lang="nl-BE" dirty="0" err="1"/>
              <a:t>useEffect</a:t>
            </a:r>
            <a:r>
              <a:rPr lang="nl-BE" dirty="0"/>
              <a:t> heb ik een </a:t>
            </a:r>
            <a:r>
              <a:rPr lang="nl-BE" dirty="0" err="1"/>
              <a:t>if</a:t>
            </a:r>
            <a:r>
              <a:rPr lang="nl-BE" dirty="0"/>
              <a:t> statement gemaakt dat </a:t>
            </a:r>
            <a:r>
              <a:rPr lang="nl-BE" dirty="0" err="1"/>
              <a:t>checked</a:t>
            </a:r>
            <a:r>
              <a:rPr lang="nl-BE" dirty="0"/>
              <a:t> als de data veranderd is of ni</a:t>
            </a:r>
          </a:p>
          <a:p>
            <a:r>
              <a:rPr lang="nl-BE" dirty="0"/>
              <a:t>Als dit </a:t>
            </a:r>
            <a:r>
              <a:rPr lang="nl-BE" dirty="0" err="1"/>
              <a:t>true</a:t>
            </a:r>
            <a:r>
              <a:rPr lang="nl-BE" dirty="0"/>
              <a:t> is gaat die nog is de </a:t>
            </a:r>
            <a:r>
              <a:rPr lang="nl-BE" dirty="0" err="1"/>
              <a:t>getData</a:t>
            </a:r>
            <a:r>
              <a:rPr lang="nl-BE" dirty="0"/>
              <a:t>() uitvoeren in gelijk maakt die de </a:t>
            </a:r>
            <a:r>
              <a:rPr lang="nl-BE" dirty="0" err="1"/>
              <a:t>dataChanged</a:t>
            </a:r>
            <a:r>
              <a:rPr lang="nl-BE" dirty="0"/>
              <a:t> terug </a:t>
            </a:r>
            <a:r>
              <a:rPr lang="nl-BE" dirty="0" err="1"/>
              <a:t>false</a:t>
            </a:r>
            <a:r>
              <a:rPr lang="nl-BE" dirty="0"/>
              <a:t> zodat er geen overvloed van API </a:t>
            </a:r>
            <a:r>
              <a:rPr lang="nl-BE" dirty="0" err="1"/>
              <a:t>Request</a:t>
            </a:r>
            <a:r>
              <a:rPr lang="nl-BE" dirty="0"/>
              <a:t> </a:t>
            </a:r>
            <a:r>
              <a:rPr lang="nl-BE" dirty="0" err="1"/>
              <a:t>onstaan</a:t>
            </a:r>
            <a:r>
              <a:rPr lang="nl-BE" dirty="0"/>
              <a:t>.</a:t>
            </a:r>
          </a:p>
          <a:p>
            <a:endParaRPr lang="nl-BE" dirty="0"/>
          </a:p>
          <a:p>
            <a:r>
              <a:rPr lang="nl-BE" dirty="0"/>
              <a:t>3) Ik heb een const functie </a:t>
            </a:r>
            <a:r>
              <a:rPr lang="nl-BE" dirty="0" err="1"/>
              <a:t>hasDataChanged</a:t>
            </a:r>
            <a:r>
              <a:rPr lang="nl-BE" dirty="0"/>
              <a:t> gemaakt. Dat is een </a:t>
            </a:r>
            <a:r>
              <a:rPr lang="nl-BE" dirty="0" err="1"/>
              <a:t>boolean</a:t>
            </a:r>
            <a:r>
              <a:rPr lang="nl-BE" dirty="0"/>
              <a:t> die checkt of dat er een iets aan uw data is veranderd (CREATE, UPDATE, DELETE) als je daarop klikt, wordt de </a:t>
            </a:r>
            <a:r>
              <a:rPr lang="nl-BE" dirty="0" err="1"/>
              <a:t>dataChanged</a:t>
            </a:r>
            <a:r>
              <a:rPr lang="nl-BE" dirty="0"/>
              <a:t> veranderd naar </a:t>
            </a:r>
            <a:r>
              <a:rPr lang="nl-BE" dirty="0" err="1"/>
              <a:t>true</a:t>
            </a:r>
            <a:r>
              <a:rPr lang="nl-BE" dirty="0"/>
              <a:t>. Dat doe die één call </a:t>
            </a:r>
            <a:r>
              <a:rPr lang="nl-BE" dirty="0" err="1"/>
              <a:t>ipv</a:t>
            </a:r>
            <a:r>
              <a:rPr lang="nl-BE" dirty="0"/>
              <a:t> oneindig veel calls.</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20</a:t>
            </a:fld>
            <a:endParaRPr lang="nl-BE"/>
          </a:p>
        </p:txBody>
      </p:sp>
    </p:spTree>
    <p:extLst>
      <p:ext uri="{BB962C8B-B14F-4D97-AF65-F5344CB8AC3E}">
        <p14:creationId xmlns:p14="http://schemas.microsoft.com/office/powerpoint/2010/main" val="3576098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mijn HTML Component van </a:t>
            </a:r>
            <a:r>
              <a:rPr lang="nl-BE" dirty="0" err="1"/>
              <a:t>VacationPage</a:t>
            </a:r>
            <a:r>
              <a:rPr lang="nl-BE" dirty="0"/>
              <a:t>() heb ik de </a:t>
            </a:r>
            <a:r>
              <a:rPr lang="nl-BE" dirty="0" err="1"/>
              <a:t>props</a:t>
            </a:r>
            <a:r>
              <a:rPr lang="nl-BE" dirty="0"/>
              <a:t> van </a:t>
            </a:r>
            <a:r>
              <a:rPr lang="nl-BE" dirty="0" err="1"/>
              <a:t>dataChanged</a:t>
            </a:r>
            <a:r>
              <a:rPr lang="nl-BE" dirty="0"/>
              <a:t> ingesteld en daarin de const functie </a:t>
            </a:r>
            <a:r>
              <a:rPr lang="nl-BE" dirty="0" err="1"/>
              <a:t>hasDataChanged</a:t>
            </a:r>
            <a:r>
              <a:rPr lang="nl-BE" dirty="0"/>
              <a:t> erin toegevoegd voor </a:t>
            </a:r>
            <a:r>
              <a:rPr lang="nl-BE" dirty="0" err="1"/>
              <a:t>Edit</a:t>
            </a:r>
            <a:r>
              <a:rPr lang="nl-BE" dirty="0"/>
              <a:t>, Delete en </a:t>
            </a:r>
            <a:r>
              <a:rPr lang="nl-BE" dirty="0" err="1"/>
              <a:t>Add</a:t>
            </a:r>
            <a:r>
              <a:rPr lang="nl-BE" dirty="0"/>
              <a:t>.</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21</a:t>
            </a:fld>
            <a:endParaRPr lang="nl-BE"/>
          </a:p>
        </p:txBody>
      </p:sp>
    </p:spTree>
    <p:extLst>
      <p:ext uri="{BB962C8B-B14F-4D97-AF65-F5344CB8AC3E}">
        <p14:creationId xmlns:p14="http://schemas.microsoft.com/office/powerpoint/2010/main" val="176779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inleiding gaat over:</a:t>
            </a:r>
          </a:p>
          <a:p>
            <a:endParaRPr lang="nl-BE" dirty="0"/>
          </a:p>
          <a:p>
            <a:r>
              <a:rPr lang="nl-BE" dirty="0"/>
              <a:t>Ventigrate</a:t>
            </a:r>
          </a:p>
          <a:p>
            <a:endParaRPr lang="nl-BE" dirty="0"/>
          </a:p>
          <a:p>
            <a:r>
              <a:rPr lang="nl-BE" dirty="0"/>
              <a:t>Mijn stageproject op Ventigrate</a:t>
            </a:r>
          </a:p>
          <a:p>
            <a:endParaRPr lang="nl-BE" dirty="0"/>
          </a:p>
          <a:p>
            <a:r>
              <a:rPr lang="nl-BE" dirty="0"/>
              <a:t>En mijn groei tegenover de technologieën en ook de groei van mezelf op het bedrijf</a:t>
            </a:r>
          </a:p>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a:t>
            </a:fld>
            <a:endParaRPr lang="nl-BE"/>
          </a:p>
        </p:txBody>
      </p:sp>
    </p:spTree>
    <p:extLst>
      <p:ext uri="{BB962C8B-B14F-4D97-AF65-F5344CB8AC3E}">
        <p14:creationId xmlns:p14="http://schemas.microsoft.com/office/powerpoint/2010/main" val="3081733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de </a:t>
            </a:r>
            <a:r>
              <a:rPr lang="nl-BE" dirty="0" err="1"/>
              <a:t>DeleteVacation</a:t>
            </a:r>
            <a:r>
              <a:rPr lang="nl-BE" dirty="0"/>
              <a:t> voorbeeld erbij nemen:</a:t>
            </a:r>
          </a:p>
          <a:p>
            <a:endParaRPr lang="nl-BE" dirty="0"/>
          </a:p>
          <a:p>
            <a:r>
              <a:rPr lang="nl-BE" dirty="0"/>
              <a:t>En om die te kunnen aanspreken heb ik op het einde in de root van mijn </a:t>
            </a:r>
            <a:r>
              <a:rPr lang="nl-BE" dirty="0" err="1"/>
              <a:t>handlePostDelete</a:t>
            </a:r>
            <a:r>
              <a:rPr lang="nl-BE" dirty="0"/>
              <a:t>, </a:t>
            </a:r>
            <a:r>
              <a:rPr lang="nl-BE" dirty="0" err="1"/>
              <a:t>handleUpdate</a:t>
            </a:r>
            <a:r>
              <a:rPr lang="nl-BE" dirty="0"/>
              <a:t> en </a:t>
            </a:r>
            <a:r>
              <a:rPr lang="nl-BE" dirty="0" err="1"/>
              <a:t>handleCreate</a:t>
            </a:r>
            <a:r>
              <a:rPr lang="nl-BE" dirty="0"/>
              <a:t> mijn </a:t>
            </a:r>
            <a:r>
              <a:rPr lang="nl-BE" dirty="0" err="1"/>
              <a:t>props.dataChanged</a:t>
            </a:r>
            <a:r>
              <a:rPr lang="nl-BE" dirty="0"/>
              <a:t>() geplaatst en dit op </a:t>
            </a:r>
            <a:r>
              <a:rPr lang="nl-BE" dirty="0" err="1"/>
              <a:t>true</a:t>
            </a:r>
            <a:r>
              <a:rPr lang="nl-BE" dirty="0"/>
              <a:t> gezet, zodat die weet van “Ah, ik doe een delete. Ik zet mijn </a:t>
            </a:r>
            <a:r>
              <a:rPr lang="nl-BE" dirty="0" err="1"/>
              <a:t>dataChanged</a:t>
            </a:r>
            <a:r>
              <a:rPr lang="nl-BE" dirty="0"/>
              <a:t> </a:t>
            </a:r>
            <a:r>
              <a:rPr lang="nl-BE" dirty="0" err="1"/>
              <a:t>boolean</a:t>
            </a:r>
            <a:r>
              <a:rPr lang="nl-BE" dirty="0"/>
              <a:t> op </a:t>
            </a:r>
            <a:r>
              <a:rPr lang="nl-BE" dirty="0" err="1"/>
              <a:t>true</a:t>
            </a:r>
            <a:r>
              <a:rPr lang="nl-BE" dirty="0"/>
              <a:t>, mijn </a:t>
            </a:r>
            <a:r>
              <a:rPr lang="nl-BE" dirty="0" err="1"/>
              <a:t>VacationPage</a:t>
            </a:r>
            <a:r>
              <a:rPr lang="nl-BE" dirty="0"/>
              <a:t> ziet dat het </a:t>
            </a:r>
            <a:r>
              <a:rPr lang="nl-BE" dirty="0" err="1"/>
              <a:t>true</a:t>
            </a:r>
            <a:r>
              <a:rPr lang="nl-BE" dirty="0"/>
              <a:t> is, die laat een API </a:t>
            </a:r>
            <a:r>
              <a:rPr lang="nl-BE" dirty="0" err="1"/>
              <a:t>Request</a:t>
            </a:r>
            <a:r>
              <a:rPr lang="nl-BE" dirty="0"/>
              <a:t> door en doet zijn deur dicht door deze terug op ‘</a:t>
            </a:r>
            <a:r>
              <a:rPr lang="nl-BE" dirty="0" err="1"/>
              <a:t>false</a:t>
            </a:r>
            <a:r>
              <a:rPr lang="nl-BE" dirty="0"/>
              <a:t>’ te zetten.</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22</a:t>
            </a:fld>
            <a:endParaRPr lang="nl-BE"/>
          </a:p>
        </p:txBody>
      </p:sp>
    </p:spTree>
    <p:extLst>
      <p:ext uri="{BB962C8B-B14F-4D97-AF65-F5344CB8AC3E}">
        <p14:creationId xmlns:p14="http://schemas.microsoft.com/office/powerpoint/2010/main" val="1724239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En dit is het resultaat</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23</a:t>
            </a:fld>
            <a:endParaRPr lang="nl-BE"/>
          </a:p>
        </p:txBody>
      </p:sp>
    </p:spTree>
    <p:extLst>
      <p:ext uri="{BB962C8B-B14F-4D97-AF65-F5344CB8AC3E}">
        <p14:creationId xmlns:p14="http://schemas.microsoft.com/office/powerpoint/2010/main" val="1165825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24</a:t>
            </a:fld>
            <a:endParaRPr lang="nl-BE"/>
          </a:p>
        </p:txBody>
      </p:sp>
    </p:spTree>
    <p:extLst>
      <p:ext uri="{BB962C8B-B14F-4D97-AF65-F5344CB8AC3E}">
        <p14:creationId xmlns:p14="http://schemas.microsoft.com/office/powerpoint/2010/main" val="1598823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a:p>
            <a:endParaRPr lang="nl-BE" dirty="0"/>
          </a:p>
          <a:p>
            <a:r>
              <a:rPr lang="nl-BE" dirty="0"/>
              <a:t>Nu simpel:</a:t>
            </a:r>
          </a:p>
          <a:p>
            <a:r>
              <a:rPr lang="nl-BE" dirty="0"/>
              <a:t>Dus eerlijk gezegd simpel uitgelegd. </a:t>
            </a:r>
            <a:r>
              <a:rPr lang="nl-BE" dirty="0" err="1"/>
              <a:t>Ipv</a:t>
            </a:r>
            <a:r>
              <a:rPr lang="nl-BE" dirty="0"/>
              <a:t> dat je helemaal geen deur hebt, beginnen die calls gewoon te vloeien. Als je een deur </a:t>
            </a:r>
            <a:r>
              <a:rPr lang="nl-BE" dirty="0" err="1"/>
              <a:t>toevoegd</a:t>
            </a:r>
            <a:r>
              <a:rPr lang="nl-BE" dirty="0"/>
              <a:t> en die efkes open doet om een call te laten insturen en dan terug dicht doen.</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25</a:t>
            </a:fld>
            <a:endParaRPr lang="nl-BE"/>
          </a:p>
        </p:txBody>
      </p:sp>
    </p:spTree>
    <p:extLst>
      <p:ext uri="{BB962C8B-B14F-4D97-AF65-F5344CB8AC3E}">
        <p14:creationId xmlns:p14="http://schemas.microsoft.com/office/powerpoint/2010/main" val="1105459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a:p>
            <a:r>
              <a:rPr lang="nl-BE" dirty="0"/>
              <a:t>Waarom doe ik dat eerst lokaal </a:t>
            </a:r>
            <a:r>
              <a:rPr lang="nl-BE" dirty="0" err="1"/>
              <a:t>ipv</a:t>
            </a:r>
            <a:r>
              <a:rPr lang="nl-BE" dirty="0"/>
              <a:t> dat ik dat direct op Azure DB SQL zet. Wel dat probleem dat jullie hebben gezien in verband met die constant calls wil ik niet op de Azure DB SQL doen, ik wist sowieso dat jullie direct gaan reclameren als er zoiets zou gebeuren. Ik ga je eerlijk zeggen ik wou direct data zien en ik wist niet hoe het moest met dat </a:t>
            </a:r>
            <a:r>
              <a:rPr lang="nl-BE" dirty="0" err="1"/>
              <a:t>useEffect</a:t>
            </a:r>
            <a:r>
              <a:rPr lang="nl-BE" dirty="0"/>
              <a:t>(); </a:t>
            </a:r>
            <a:r>
              <a:rPr lang="nl-BE" dirty="0" err="1"/>
              <a:t>x_x</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26</a:t>
            </a:fld>
            <a:endParaRPr lang="nl-BE"/>
          </a:p>
        </p:txBody>
      </p:sp>
    </p:spTree>
    <p:extLst>
      <p:ext uri="{BB962C8B-B14F-4D97-AF65-F5344CB8AC3E}">
        <p14:creationId xmlns:p14="http://schemas.microsoft.com/office/powerpoint/2010/main" val="272985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 Mijn groei binnen het bedrijf is redelijk rustig tegenover de stage die ik had gehad toen ik in het middelbaar zat</a:t>
            </a:r>
          </a:p>
          <a:p>
            <a:r>
              <a:rPr lang="nl-BE" dirty="0"/>
              <a:t>- Iedereen die hier werken zijn rustig er wordt ondertussen gebabbeld, ik voel me hier zeer gemakkelijk thuis (niet om te </a:t>
            </a:r>
            <a:r>
              <a:rPr lang="nl-BE" dirty="0" err="1"/>
              <a:t>zwanse</a:t>
            </a:r>
            <a:r>
              <a:rPr lang="nl-BE" dirty="0"/>
              <a:t>).</a:t>
            </a:r>
          </a:p>
          <a:p>
            <a:endParaRPr lang="nl-BE" dirty="0"/>
          </a:p>
          <a:p>
            <a:endParaRPr lang="nl-BE" dirty="0"/>
          </a:p>
          <a:p>
            <a:r>
              <a:rPr lang="nl-BE" dirty="0"/>
              <a:t>In verband met de technologie</a:t>
            </a:r>
          </a:p>
          <a:p>
            <a:r>
              <a:rPr lang="nl-BE" dirty="0"/>
              <a:t>- Geleerde lessen tijdens schoolperiode</a:t>
            </a:r>
          </a:p>
          <a:p>
            <a:r>
              <a:rPr lang="nl-BE" dirty="0"/>
              <a:t>- Tijdens de lessen was ik op mijn laatste jaar meer in contact gekomen met .NET en ik was </a:t>
            </a:r>
            <a:r>
              <a:rPr lang="nl-BE" dirty="0" err="1"/>
              <a:t>React</a:t>
            </a:r>
            <a:r>
              <a:rPr lang="nl-BE" dirty="0"/>
              <a:t> rustig aan het vergeten. </a:t>
            </a:r>
          </a:p>
          <a:p>
            <a:r>
              <a:rPr lang="nl-BE" dirty="0"/>
              <a:t>- Tijdens de vakantie volg ik de cursussen in verband met </a:t>
            </a:r>
            <a:r>
              <a:rPr lang="nl-BE" dirty="0" err="1"/>
              <a:t>frontend</a:t>
            </a:r>
            <a:r>
              <a:rPr lang="nl-BE" dirty="0"/>
              <a:t> </a:t>
            </a:r>
            <a:r>
              <a:rPr lang="nl-BE" dirty="0" err="1"/>
              <a:t>React</a:t>
            </a:r>
            <a:r>
              <a:rPr lang="nl-BE" dirty="0"/>
              <a:t> op </a:t>
            </a:r>
            <a:r>
              <a:rPr lang="nl-BE" dirty="0" err="1"/>
              <a:t>Udemy</a:t>
            </a:r>
            <a:r>
              <a:rPr lang="nl-BE" dirty="0"/>
              <a:t> en op </a:t>
            </a:r>
            <a:r>
              <a:rPr lang="nl-BE" dirty="0" err="1"/>
              <a:t>LinkedInLearning</a:t>
            </a:r>
            <a:r>
              <a:rPr lang="nl-BE" dirty="0"/>
              <a:t> (enkele projecten staan op </a:t>
            </a:r>
            <a:r>
              <a:rPr lang="nl-BE" dirty="0" err="1"/>
              <a:t>Github</a:t>
            </a:r>
            <a:r>
              <a:rPr lang="nl-BE" dirty="0"/>
              <a:t>)</a:t>
            </a:r>
          </a:p>
          <a:p>
            <a:r>
              <a:rPr lang="nl-BE" dirty="0"/>
              <a:t>- Geleerd hoe dat ik </a:t>
            </a:r>
            <a:r>
              <a:rPr lang="nl-BE" dirty="0" err="1"/>
              <a:t>FluentValidation</a:t>
            </a:r>
            <a:r>
              <a:rPr lang="nl-BE" dirty="0"/>
              <a:t> kan gebruiken voor mijn API (want als ik met </a:t>
            </a:r>
            <a:r>
              <a:rPr lang="nl-BE" dirty="0" err="1"/>
              <a:t>Frontend</a:t>
            </a:r>
            <a:r>
              <a:rPr lang="nl-BE" dirty="0"/>
              <a:t> </a:t>
            </a:r>
            <a:r>
              <a:rPr lang="nl-BE" dirty="0" err="1"/>
              <a:t>React</a:t>
            </a:r>
            <a:r>
              <a:rPr lang="nl-BE" dirty="0"/>
              <a:t> werk, moet ik mijn Validatie anders opstellen dan als ik met </a:t>
            </a:r>
            <a:r>
              <a:rPr lang="nl-BE" dirty="0" err="1"/>
              <a:t>Frontend</a:t>
            </a:r>
            <a:r>
              <a:rPr lang="nl-BE" dirty="0"/>
              <a:t> ASP.NET MVC werk) Ik weet het niet helemaal maar daar had ik moeilijkheden mee om het structuur te kunnen opstellen.</a:t>
            </a:r>
          </a:p>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27</a:t>
            </a:fld>
            <a:endParaRPr lang="nl-BE"/>
          </a:p>
        </p:txBody>
      </p:sp>
    </p:spTree>
    <p:extLst>
      <p:ext uri="{BB962C8B-B14F-4D97-AF65-F5344CB8AC3E}">
        <p14:creationId xmlns:p14="http://schemas.microsoft.com/office/powerpoint/2010/main" val="2133175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Er is een metafoor sommigen gebruiken: Als een deur sluit openen andere 100 deuren.</a:t>
            </a:r>
          </a:p>
          <a:p>
            <a:r>
              <a:rPr lang="nl-BE" dirty="0"/>
              <a:t>Maar in mijn geval had ik helemaal geen deur (en dan ja </a:t>
            </a:r>
            <a:r>
              <a:rPr lang="nl-BE" dirty="0" err="1"/>
              <a:t>euh</a:t>
            </a:r>
            <a:r>
              <a:rPr lang="nl-BE" dirty="0"/>
              <a:t> 1000 </a:t>
            </a:r>
            <a:r>
              <a:rPr lang="nl-BE" dirty="0" err="1"/>
              <a:t>api</a:t>
            </a:r>
            <a:r>
              <a:rPr lang="nl-BE" dirty="0"/>
              <a:t> calls per minuut, niet te doen </a:t>
            </a:r>
            <a:r>
              <a:rPr lang="nl-BE" dirty="0" err="1"/>
              <a:t>x_x</a:t>
            </a:r>
            <a:r>
              <a:rPr lang="nl-BE" dirty="0"/>
              <a:t>)</a:t>
            </a:r>
          </a:p>
          <a:p>
            <a:r>
              <a:rPr lang="nl-BE" dirty="0"/>
              <a:t>Dus heb ik zelf een deur toegevoegd die dicht en open kan. </a:t>
            </a:r>
            <a:br>
              <a:rPr lang="nl-BE" dirty="0"/>
            </a:br>
            <a:br>
              <a:rPr lang="nl-BE" dirty="0"/>
            </a:br>
            <a:r>
              <a:rPr lang="nl-BE" dirty="0"/>
              <a:t>Is het in mij geval dat je de deur dicht doet als het zombies zijn en de deur openhoud als dat mensen zijn.</a:t>
            </a:r>
          </a:p>
          <a:p>
            <a:endParaRPr lang="nl-BE" dirty="0"/>
          </a:p>
          <a:p>
            <a:r>
              <a:rPr lang="nl-BE" dirty="0"/>
              <a:t>Metafoor</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28</a:t>
            </a:fld>
            <a:endParaRPr lang="nl-BE"/>
          </a:p>
        </p:txBody>
      </p:sp>
    </p:spTree>
    <p:extLst>
      <p:ext uri="{BB962C8B-B14F-4D97-AF65-F5344CB8AC3E}">
        <p14:creationId xmlns:p14="http://schemas.microsoft.com/office/powerpoint/2010/main" val="376037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29</a:t>
            </a:fld>
            <a:endParaRPr lang="nl-BE"/>
          </a:p>
        </p:txBody>
      </p:sp>
    </p:spTree>
    <p:extLst>
      <p:ext uri="{BB962C8B-B14F-4D97-AF65-F5344CB8AC3E}">
        <p14:creationId xmlns:p14="http://schemas.microsoft.com/office/powerpoint/2010/main" val="237794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praten over wie Ventigrate is</a:t>
            </a:r>
            <a:br>
              <a:rPr lang="nl-BE" dirty="0"/>
            </a:br>
            <a:br>
              <a:rPr lang="nl-BE" dirty="0"/>
            </a:br>
            <a:r>
              <a:rPr lang="nl-BE" dirty="0"/>
              <a:t>Waarom dat ik Ventigrate heb gekozen</a:t>
            </a:r>
          </a:p>
          <a:p>
            <a:endParaRPr lang="nl-BE" dirty="0"/>
          </a:p>
          <a:p>
            <a:r>
              <a:rPr lang="nl-BE" dirty="0"/>
              <a:t>En wat Ventigrate doet</a:t>
            </a:r>
          </a:p>
          <a:p>
            <a:endParaRPr lang="nl-BE" dirty="0"/>
          </a:p>
          <a:p>
            <a:r>
              <a:rPr lang="nl-BE" dirty="0"/>
              <a:t>Hopelijk dat ik dit allemaal juist heb </a:t>
            </a:r>
            <a:r>
              <a:rPr lang="nl-BE" dirty="0" err="1"/>
              <a:t>x_X</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3</a:t>
            </a:fld>
            <a:endParaRPr lang="nl-BE"/>
          </a:p>
        </p:txBody>
      </p:sp>
    </p:spTree>
    <p:extLst>
      <p:ext uri="{BB962C8B-B14F-4D97-AF65-F5344CB8AC3E}">
        <p14:creationId xmlns:p14="http://schemas.microsoft.com/office/powerpoint/2010/main" val="279468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4</a:t>
            </a:fld>
            <a:endParaRPr lang="nl-BE"/>
          </a:p>
        </p:txBody>
      </p:sp>
    </p:spTree>
    <p:extLst>
      <p:ext uri="{BB962C8B-B14F-4D97-AF65-F5344CB8AC3E}">
        <p14:creationId xmlns:p14="http://schemas.microsoft.com/office/powerpoint/2010/main" val="108739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5</a:t>
            </a:fld>
            <a:endParaRPr lang="nl-BE"/>
          </a:p>
        </p:txBody>
      </p:sp>
    </p:spTree>
    <p:extLst>
      <p:ext uri="{BB962C8B-B14F-4D97-AF65-F5344CB8AC3E}">
        <p14:creationId xmlns:p14="http://schemas.microsoft.com/office/powerpoint/2010/main" val="362515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6</a:t>
            </a:fld>
            <a:endParaRPr lang="nl-BE"/>
          </a:p>
        </p:txBody>
      </p:sp>
    </p:spTree>
    <p:extLst>
      <p:ext uri="{BB962C8B-B14F-4D97-AF65-F5344CB8AC3E}">
        <p14:creationId xmlns:p14="http://schemas.microsoft.com/office/powerpoint/2010/main" val="344499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zoek een stage voor het school</a:t>
            </a:r>
          </a:p>
          <a:p>
            <a:endParaRPr lang="nl-BE" dirty="0"/>
          </a:p>
          <a:p>
            <a:r>
              <a:rPr lang="nl-BE" dirty="0"/>
              <a:t>Ik heb zelfstandig gezocht naar enkele bedrijven om te kunnen solliciteren. Bij de bedrijven die ik probeer te contacteren waren ze allemaal op vakantie.</a:t>
            </a:r>
            <a:br>
              <a:rPr lang="nl-BE" dirty="0"/>
            </a:br>
            <a:br>
              <a:rPr lang="nl-BE" dirty="0"/>
            </a:br>
            <a:r>
              <a:rPr lang="nl-BE" dirty="0"/>
              <a:t>Mijn andere methode is dat ik een resume plaats op LinkedIn dat ik opzoek ben naar een stageplaats met deze technologieën en deze vereisten. En ik kreeg een bericht van onze lieve Yannick voor een kleine sollicitatiegesprek hoe het eraan toegaat.</a:t>
            </a:r>
          </a:p>
          <a:p>
            <a:endParaRPr lang="nl-BE" dirty="0"/>
          </a:p>
          <a:p>
            <a:r>
              <a:rPr lang="nl-BE" dirty="0"/>
              <a:t>Gesprek ging vlot, </a:t>
            </a:r>
            <a:r>
              <a:rPr lang="nl-BE" dirty="0" err="1"/>
              <a:t>kzen</a:t>
            </a:r>
            <a:r>
              <a:rPr lang="nl-BE" dirty="0"/>
              <a:t> geïnteresseerd en ik wordt daar ontvangen met open armen.</a:t>
            </a:r>
          </a:p>
          <a:p>
            <a:endParaRPr lang="nl-BE" dirty="0"/>
          </a:p>
          <a:p>
            <a:r>
              <a:rPr lang="nl-BE" dirty="0"/>
              <a:t>Ik wil een project doen met </a:t>
            </a:r>
            <a:r>
              <a:rPr lang="nl-BE" dirty="0" err="1"/>
              <a:t>React</a:t>
            </a:r>
            <a:r>
              <a:rPr lang="nl-BE" dirty="0"/>
              <a:t> voor de </a:t>
            </a:r>
            <a:r>
              <a:rPr lang="nl-BE" dirty="0" err="1"/>
              <a:t>frontend</a:t>
            </a:r>
            <a:r>
              <a:rPr lang="nl-BE" dirty="0"/>
              <a:t> en .NET </a:t>
            </a:r>
            <a:r>
              <a:rPr lang="nl-BE" dirty="0" err="1"/>
              <a:t>Core</a:t>
            </a:r>
            <a:r>
              <a:rPr lang="nl-BE" dirty="0"/>
              <a:t> voor de backend</a:t>
            </a:r>
            <a:br>
              <a:rPr lang="nl-BE" dirty="0"/>
            </a:br>
            <a:br>
              <a:rPr lang="nl-BE" dirty="0"/>
            </a:br>
            <a:r>
              <a:rPr lang="nl-BE" dirty="0"/>
              <a:t>Mijn missie is om een </a:t>
            </a:r>
            <a:r>
              <a:rPr lang="nl-BE" dirty="0" err="1"/>
              <a:t>Fullstack</a:t>
            </a:r>
            <a:r>
              <a:rPr lang="nl-BE" dirty="0"/>
              <a:t> </a:t>
            </a:r>
            <a:r>
              <a:rPr lang="nl-BE" dirty="0" err="1"/>
              <a:t>developer</a:t>
            </a:r>
            <a:r>
              <a:rPr lang="nl-BE" dirty="0"/>
              <a:t> te worden en mezelf zien daarop groeien, maakt niet uit in welke richting M365, </a:t>
            </a:r>
            <a:r>
              <a:rPr lang="nl-BE" dirty="0" err="1"/>
              <a:t>LowCode</a:t>
            </a:r>
            <a:r>
              <a:rPr lang="nl-BE" dirty="0"/>
              <a:t> environment</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7</a:t>
            </a:fld>
            <a:endParaRPr lang="nl-BE"/>
          </a:p>
        </p:txBody>
      </p:sp>
    </p:spTree>
    <p:extLst>
      <p:ext uri="{BB962C8B-B14F-4D97-AF65-F5344CB8AC3E}">
        <p14:creationId xmlns:p14="http://schemas.microsoft.com/office/powerpoint/2010/main" val="176964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Ventigrate werkt met Microsoft 365 Applicaties zoals </a:t>
            </a:r>
            <a:r>
              <a:rPr lang="nl-BE" dirty="0" err="1"/>
              <a:t>Sharepoint</a:t>
            </a:r>
            <a:r>
              <a:rPr lang="nl-BE" dirty="0"/>
              <a:t>, Teams, Azure, Power </a:t>
            </a:r>
            <a:r>
              <a:rPr lang="nl-BE" dirty="0" err="1"/>
              <a:t>Automate</a:t>
            </a:r>
            <a:r>
              <a:rPr lang="nl-BE" dirty="0"/>
              <a:t> en nog meer…</a:t>
            </a:r>
          </a:p>
          <a:p>
            <a:endParaRPr lang="nl-BE" dirty="0"/>
          </a:p>
          <a:p>
            <a:r>
              <a:rPr lang="nl-BE" dirty="0"/>
              <a:t>Met het Power Platform maken ze krachtige low-code oplossingen voor de klanten:</a:t>
            </a:r>
          </a:p>
          <a:p>
            <a:r>
              <a:rPr lang="nl-BE" dirty="0"/>
              <a:t>Power Platform apps zoals</a:t>
            </a:r>
          </a:p>
          <a:p>
            <a:r>
              <a:rPr lang="nl-BE" dirty="0"/>
              <a:t>- </a:t>
            </a:r>
            <a:r>
              <a:rPr lang="nl-BE" dirty="0" err="1"/>
              <a:t>Dataverse</a:t>
            </a:r>
            <a:endParaRPr lang="nl-BE" dirty="0"/>
          </a:p>
          <a:p>
            <a:r>
              <a:rPr lang="nl-BE" dirty="0"/>
              <a:t>- Power Apps</a:t>
            </a:r>
          </a:p>
          <a:p>
            <a:r>
              <a:rPr lang="nl-BE" dirty="0"/>
              <a:t>- Power </a:t>
            </a:r>
            <a:r>
              <a:rPr lang="nl-BE" dirty="0" err="1"/>
              <a:t>Automate</a:t>
            </a:r>
            <a:endParaRPr lang="nl-BE" dirty="0"/>
          </a:p>
          <a:p>
            <a:r>
              <a:rPr lang="nl-BE" dirty="0"/>
              <a:t>- Power BI</a:t>
            </a:r>
          </a:p>
          <a:p>
            <a:r>
              <a:rPr lang="nl-BE" dirty="0"/>
              <a:t>- Power Virtual </a:t>
            </a:r>
            <a:r>
              <a:rPr lang="nl-BE" dirty="0" err="1"/>
              <a:t>Agents</a:t>
            </a:r>
            <a:endParaRPr lang="nl-BE" dirty="0"/>
          </a:p>
          <a:p>
            <a:r>
              <a:rPr lang="nl-BE" dirty="0"/>
              <a:t>- Power Pages</a:t>
            </a:r>
          </a:p>
          <a:p>
            <a:endParaRPr lang="nl-BE" dirty="0"/>
          </a:p>
          <a:p>
            <a:r>
              <a:rPr lang="nl-BE" b="0" i="0" dirty="0" err="1">
                <a:solidFill>
                  <a:srgbClr val="E8E8E8"/>
                </a:solidFill>
                <a:effectLst/>
                <a:latin typeface="arial" panose="020B0604020202020204" pitchFamily="34" charset="0"/>
              </a:rPr>
              <a:t>I've</a:t>
            </a:r>
            <a:r>
              <a:rPr lang="nl-BE" b="0" i="0" dirty="0">
                <a:solidFill>
                  <a:srgbClr val="E8E8E8"/>
                </a:solidFill>
                <a:effectLst/>
                <a:latin typeface="arial" panose="020B0604020202020204" pitchFamily="34" charset="0"/>
              </a:rPr>
              <a:t> </a:t>
            </a:r>
            <a:r>
              <a:rPr lang="nl-BE" b="0" i="0" dirty="0" err="1">
                <a:solidFill>
                  <a:srgbClr val="E8E8E8"/>
                </a:solidFill>
                <a:effectLst/>
                <a:latin typeface="arial" panose="020B0604020202020204" pitchFamily="34" charset="0"/>
              </a:rPr>
              <a:t>got</a:t>
            </a:r>
            <a:r>
              <a:rPr lang="nl-BE" b="0" i="0" dirty="0">
                <a:solidFill>
                  <a:srgbClr val="E8E8E8"/>
                </a:solidFill>
                <a:effectLst/>
                <a:latin typeface="arial" panose="020B0604020202020204" pitchFamily="34" charset="0"/>
              </a:rPr>
              <a:t> </a:t>
            </a:r>
            <a:r>
              <a:rPr lang="nl-BE" b="0" i="0" dirty="0" err="1">
                <a:solidFill>
                  <a:srgbClr val="E8E8E8"/>
                </a:solidFill>
                <a:effectLst/>
                <a:latin typeface="arial" panose="020B0604020202020204" pitchFamily="34" charset="0"/>
              </a:rPr>
              <a:t>the</a:t>
            </a:r>
            <a:r>
              <a:rPr lang="nl-BE" b="0" i="0" dirty="0">
                <a:solidFill>
                  <a:srgbClr val="E8E8E8"/>
                </a:solidFill>
                <a:effectLst/>
                <a:latin typeface="arial" panose="020B0604020202020204" pitchFamily="34" charset="0"/>
              </a:rPr>
              <a:t> power</a:t>
            </a:r>
            <a:endParaRPr lang="nl-BE" dirty="0"/>
          </a:p>
          <a:p>
            <a:endParaRPr lang="nl-BE" dirty="0"/>
          </a:p>
          <a:p>
            <a:endParaRPr lang="nl-BE" dirty="0"/>
          </a:p>
          <a:p>
            <a:r>
              <a:rPr lang="nl-BE" dirty="0"/>
              <a:t>(Teams in een communicatieplatform</a:t>
            </a:r>
          </a:p>
          <a:p>
            <a:r>
              <a:rPr lang="nl-BE" dirty="0"/>
              <a:t>Azure is een platform waar je applicaties kunt draaien</a:t>
            </a:r>
          </a:p>
          <a:p>
            <a:r>
              <a:rPr lang="nl-BE" dirty="0"/>
              <a:t>SharePoint heb ik vaag gezien op het bedrijf, ik vermoed dat het iets te maken heeft met:</a:t>
            </a:r>
          </a:p>
          <a:p>
            <a:r>
              <a:rPr lang="nl-BE" dirty="0"/>
              <a:t>Eerst het opzetten van een website</a:t>
            </a:r>
          </a:p>
          <a:p>
            <a:r>
              <a:rPr lang="nl-BE" dirty="0"/>
              <a:t>En dan informatie-uitwisseling en online samenwerking zoals op een normale intranet omgeving)</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8</a:t>
            </a:fld>
            <a:endParaRPr lang="nl-BE"/>
          </a:p>
        </p:txBody>
      </p:sp>
    </p:spTree>
    <p:extLst>
      <p:ext uri="{BB962C8B-B14F-4D97-AF65-F5344CB8AC3E}">
        <p14:creationId xmlns:p14="http://schemas.microsoft.com/office/powerpoint/2010/main" val="2805583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Nu ga ik het hebben over mijn stageproject</a:t>
            </a:r>
          </a:p>
          <a:p>
            <a:r>
              <a:rPr lang="nl-BE" dirty="0"/>
              <a:t>Wat de doel daarvan is</a:t>
            </a:r>
          </a:p>
          <a:p>
            <a:r>
              <a:rPr lang="nl-BE" dirty="0"/>
              <a:t>Code</a:t>
            </a:r>
          </a:p>
          <a:p>
            <a:r>
              <a:rPr lang="nl-BE" dirty="0"/>
              <a:t>En de technologieën en met welk architectuur ik werk</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9</a:t>
            </a:fld>
            <a:endParaRPr lang="nl-BE"/>
          </a:p>
        </p:txBody>
      </p:sp>
    </p:spTree>
    <p:extLst>
      <p:ext uri="{BB962C8B-B14F-4D97-AF65-F5344CB8AC3E}">
        <p14:creationId xmlns:p14="http://schemas.microsoft.com/office/powerpoint/2010/main" val="89102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44C00-C4B9-BA72-9376-686B021F111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7EEF9CCB-862D-7852-62CC-51688E9EF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85C954C5-C9D1-0069-E499-FFA31769C9DD}"/>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4C1F9247-B325-C2EC-F855-4D788DE3E2C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D18337D-9A2E-2474-133E-2F067296F779}"/>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159382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11369-0629-3386-0BE3-E2EA7BE97A17}"/>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25AEDCE-A2AC-32FB-8D89-4A403052ABAD}"/>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2C4CFF0-4384-07D0-AAA0-0CCFC2641485}"/>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7A5B51A6-477B-7E3C-1BFD-0838C043F88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E59D451-F303-526C-38D0-3D67192CE1ED}"/>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629167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4EF6D4AE-E219-EB36-4F93-AA69CDF6543A}"/>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90C4DE1-5843-DEB3-F635-D48AFB614970}"/>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573B8F1-B0E6-E946-9697-BFA757D310DA}"/>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C38062CF-4DEA-6E41-95A2-5AFF49D5073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8539A354-23AC-1DDC-E1A8-A9079A4B5865}"/>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747115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EAB5F-6275-3B2C-E888-E363F03C837D}"/>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A8E00CC7-E6D1-8687-C968-A5F6F78D6D0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0B35B9A-4894-557A-E1DA-88237F135C0F}"/>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C528FB72-2854-CAAA-6382-C563C13CD43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A507FE8-6F21-9364-055C-FDCA4C991A8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83537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3E8A8B-62F2-5F5C-6F7E-994A3423921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8A73290-8CB3-AF88-FF17-D8E095D6E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97D87BAC-876C-A56D-BB41-D0C5BCEECAA9}"/>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8CB90360-6B19-A2D3-359A-C482DDC851D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A4AE57A8-F1FE-D08D-1E0F-659816049BB5}"/>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707523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DC634-218E-DDA8-6A8A-833C5EBBD3B1}"/>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CF87C37A-CF24-BC9C-0B90-3124B6D7FD3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1229D1CC-E9E2-95FA-8C15-BED2479E176D}"/>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D4FCBDC-BC12-FF0C-64B9-2B40DD10E343}"/>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6" name="Tijdelijke aanduiding voor voettekst 5">
            <a:extLst>
              <a:ext uri="{FF2B5EF4-FFF2-40B4-BE49-F238E27FC236}">
                <a16:creationId xmlns:a16="http://schemas.microsoft.com/office/drawing/2014/main" id="{BBEEE211-9E86-3074-A17C-549709E9E01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18F71E0-EBB2-9208-4553-2479F45E2C06}"/>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33615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B6289-5061-527C-B6A7-9958DB0869B8}"/>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450DA16-8D0D-FD31-9B12-F7BB9CC010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F80A390-D242-7702-51CC-63D81ADD0390}"/>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6797BBFC-A4AF-7322-9713-0FC3D98AD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C18975A-34F4-2742-45C2-EAD02D758274}"/>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B9A965D-9B97-A2D7-2612-8E13F400E983}"/>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8" name="Tijdelijke aanduiding voor voettekst 7">
            <a:extLst>
              <a:ext uri="{FF2B5EF4-FFF2-40B4-BE49-F238E27FC236}">
                <a16:creationId xmlns:a16="http://schemas.microsoft.com/office/drawing/2014/main" id="{14EE0156-A83D-20B2-BE3F-F18373A18E5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DF3D1AF0-4CA5-36B4-9325-EAC847DF36D8}"/>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37757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40F47-4456-8AF8-E94D-2DEFC59A67C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B94B8117-A84C-3589-1B34-B887451EEAF4}"/>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4" name="Tijdelijke aanduiding voor voettekst 3">
            <a:extLst>
              <a:ext uri="{FF2B5EF4-FFF2-40B4-BE49-F238E27FC236}">
                <a16:creationId xmlns:a16="http://schemas.microsoft.com/office/drawing/2014/main" id="{B671EB81-C5A2-EA6A-C1EE-E1E5429AA2E2}"/>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27B380CE-2E54-8891-FFE8-7CCD7AB41FBB}"/>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64594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2B475D1-2F1B-C2F4-9C76-86983DAABBCE}"/>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3" name="Tijdelijke aanduiding voor voettekst 2">
            <a:extLst>
              <a:ext uri="{FF2B5EF4-FFF2-40B4-BE49-F238E27FC236}">
                <a16:creationId xmlns:a16="http://schemas.microsoft.com/office/drawing/2014/main" id="{44B05A39-BE7A-0306-7ED8-ACE79804D23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1CAD4ED3-A932-6819-2784-B410711B4CA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80554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5642F-E2A3-A851-6B8B-1CBAED0443D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01C5AD6-30EC-303F-FC20-700B35D643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FA2A7F2E-CDEC-1D83-C676-F253F94A9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6AA3A09-E090-A239-EB11-C933D47B62E8}"/>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6" name="Tijdelijke aanduiding voor voettekst 5">
            <a:extLst>
              <a:ext uri="{FF2B5EF4-FFF2-40B4-BE49-F238E27FC236}">
                <a16:creationId xmlns:a16="http://schemas.microsoft.com/office/drawing/2014/main" id="{CDB55626-EE65-3B78-77EF-498A6C3D8458}"/>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4D5E6789-0697-447A-0434-5D3FE5CF3F3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420131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4F91E5-5D68-920F-C28D-F5F407A5DF4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0332E437-C0D0-42AA-FADE-93535A023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0A27CA2C-6AAE-E45D-5F9E-159F3572B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18863B8-EC57-B4A9-40D8-339D2518C7ED}"/>
              </a:ext>
            </a:extLst>
          </p:cNvPr>
          <p:cNvSpPr>
            <a:spLocks noGrp="1"/>
          </p:cNvSpPr>
          <p:nvPr>
            <p:ph type="dt" sz="half" idx="10"/>
          </p:nvPr>
        </p:nvSpPr>
        <p:spPr/>
        <p:txBody>
          <a:bodyPr/>
          <a:lstStyle/>
          <a:p>
            <a:fld id="{AB0F72D7-1231-480B-BEF6-5F0308899470}" type="datetimeFigureOut">
              <a:rPr lang="nl-BE" smtClean="0"/>
              <a:t>16/11/2023</a:t>
            </a:fld>
            <a:endParaRPr lang="nl-BE"/>
          </a:p>
        </p:txBody>
      </p:sp>
      <p:sp>
        <p:nvSpPr>
          <p:cNvPr id="6" name="Tijdelijke aanduiding voor voettekst 5">
            <a:extLst>
              <a:ext uri="{FF2B5EF4-FFF2-40B4-BE49-F238E27FC236}">
                <a16:creationId xmlns:a16="http://schemas.microsoft.com/office/drawing/2014/main" id="{1B355DE1-4279-A199-82D9-57C4623FC31D}"/>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CE719E9E-7D2F-1151-3EE7-B51CA81C94E8}"/>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0060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079DC96-E739-58E6-37CD-14C9E5C71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3FEF53F-BEF1-2673-62C6-F93336B8E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3A97AE6-F465-EE41-5A0D-17F8DB1EB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F72D7-1231-480B-BEF6-5F0308899470}" type="datetimeFigureOut">
              <a:rPr lang="nl-BE" smtClean="0"/>
              <a:t>16/11/2023</a:t>
            </a:fld>
            <a:endParaRPr lang="nl-BE"/>
          </a:p>
        </p:txBody>
      </p:sp>
      <p:sp>
        <p:nvSpPr>
          <p:cNvPr id="5" name="Tijdelijke aanduiding voor voettekst 4">
            <a:extLst>
              <a:ext uri="{FF2B5EF4-FFF2-40B4-BE49-F238E27FC236}">
                <a16:creationId xmlns:a16="http://schemas.microsoft.com/office/drawing/2014/main" id="{74F37DA7-DE13-9592-CAC0-26BB68A8E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A53B874E-253F-D9B0-2608-B00C18B59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526E4-B29C-48FA-BAF6-708E7D96EA0A}" type="slidenum">
              <a:rPr lang="nl-BE" smtClean="0"/>
              <a:t>‹nr.›</a:t>
            </a:fld>
            <a:endParaRPr lang="nl-BE"/>
          </a:p>
        </p:txBody>
      </p:sp>
    </p:spTree>
    <p:extLst>
      <p:ext uri="{BB962C8B-B14F-4D97-AF65-F5344CB8AC3E}">
        <p14:creationId xmlns:p14="http://schemas.microsoft.com/office/powerpoint/2010/main" val="49296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jpeg"/><Relationship Id="rId11" Type="http://schemas.openxmlformats.org/officeDocument/2006/relationships/image" Target="../media/image47.png"/><Relationship Id="rId5" Type="http://schemas.openxmlformats.org/officeDocument/2006/relationships/image" Target="../media/image52.pn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6.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jpeg"/><Relationship Id="rId19" Type="http://schemas.openxmlformats.org/officeDocument/2006/relationships/image" Target="../media/image26.pn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B9531-E07B-AE0F-F702-74DB39451C95}"/>
              </a:ext>
            </a:extLst>
          </p:cNvPr>
          <p:cNvSpPr>
            <a:spLocks noGrp="1"/>
          </p:cNvSpPr>
          <p:nvPr>
            <p:ph type="ctrTitle"/>
          </p:nvPr>
        </p:nvSpPr>
        <p:spPr/>
        <p:txBody>
          <a:bodyPr/>
          <a:lstStyle/>
          <a:p>
            <a:r>
              <a:rPr lang="nl-BE" dirty="0">
                <a:solidFill>
                  <a:srgbClr val="C00000"/>
                </a:solidFill>
              </a:rPr>
              <a:t>Planningstool voor Ziekenhuisdienst</a:t>
            </a:r>
          </a:p>
        </p:txBody>
      </p:sp>
      <p:sp>
        <p:nvSpPr>
          <p:cNvPr id="3" name="Ondertitel 2">
            <a:extLst>
              <a:ext uri="{FF2B5EF4-FFF2-40B4-BE49-F238E27FC236}">
                <a16:creationId xmlns:a16="http://schemas.microsoft.com/office/drawing/2014/main" id="{2E7E3A17-F2C9-61EB-AB13-3AEB89BCE021}"/>
              </a:ext>
            </a:extLst>
          </p:cNvPr>
          <p:cNvSpPr>
            <a:spLocks noGrp="1"/>
          </p:cNvSpPr>
          <p:nvPr>
            <p:ph type="subTitle" idx="1"/>
          </p:nvPr>
        </p:nvSpPr>
        <p:spPr/>
        <p:txBody>
          <a:bodyPr/>
          <a:lstStyle/>
          <a:p>
            <a:r>
              <a:rPr lang="nl-BE" dirty="0">
                <a:solidFill>
                  <a:srgbClr val="C00000"/>
                </a:solidFill>
              </a:rPr>
              <a:t>Stagementors: </a:t>
            </a:r>
            <a:r>
              <a:rPr lang="nl-BE" dirty="0"/>
              <a:t>Van </a:t>
            </a:r>
            <a:r>
              <a:rPr lang="nl-BE" dirty="0" err="1"/>
              <a:t>Vlierberghe</a:t>
            </a:r>
            <a:r>
              <a:rPr lang="nl-BE" dirty="0"/>
              <a:t> Mitch en ⁠Melis Michel</a:t>
            </a:r>
          </a:p>
          <a:p>
            <a:r>
              <a:rPr lang="nl-BE" dirty="0">
                <a:solidFill>
                  <a:srgbClr val="C00000"/>
                </a:solidFill>
              </a:rPr>
              <a:t>Stagebegeleider:</a:t>
            </a:r>
            <a:r>
              <a:rPr lang="nl-BE" dirty="0"/>
              <a:t> Herman Bruno</a:t>
            </a:r>
          </a:p>
          <a:p>
            <a:r>
              <a:rPr lang="nl-BE" dirty="0">
                <a:solidFill>
                  <a:srgbClr val="C00000"/>
                </a:solidFill>
              </a:rPr>
              <a:t>Stagiaire:</a:t>
            </a:r>
            <a:r>
              <a:rPr lang="nl-BE" dirty="0"/>
              <a:t> El Moussaoui Nabil</a:t>
            </a:r>
          </a:p>
        </p:txBody>
      </p:sp>
      <p:pic>
        <p:nvPicPr>
          <p:cNvPr id="4" name="Picture 4" descr="Huisstijl | AP Hogeschool">
            <a:extLst>
              <a:ext uri="{FF2B5EF4-FFF2-40B4-BE49-F238E27FC236}">
                <a16:creationId xmlns:a16="http://schemas.microsoft.com/office/drawing/2014/main" id="{F8998F4D-D0F9-B646-8672-64B4BCA1E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33"/>
            <a:ext cx="1582366" cy="931804"/>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descr="Afbeelding met Lettertype, logo, Graphics, tekst&#10;&#10;Automatisch gegenereerde beschrijving">
            <a:extLst>
              <a:ext uri="{FF2B5EF4-FFF2-40B4-BE49-F238E27FC236}">
                <a16:creationId xmlns:a16="http://schemas.microsoft.com/office/drawing/2014/main" id="{74E68245-1B59-7F2C-4199-9BB74D082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8078" y="29533"/>
            <a:ext cx="3693922" cy="596109"/>
          </a:xfrm>
          <a:prstGeom prst="rect">
            <a:avLst/>
          </a:prstGeom>
        </p:spPr>
      </p:pic>
    </p:spTree>
    <p:extLst>
      <p:ext uri="{BB962C8B-B14F-4D97-AF65-F5344CB8AC3E}">
        <p14:creationId xmlns:p14="http://schemas.microsoft.com/office/powerpoint/2010/main" val="4128688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400BCC5-79E1-8C09-2FD7-BF7B04C1C0C3}"/>
              </a:ext>
            </a:extLst>
          </p:cNvPr>
          <p:cNvSpPr>
            <a:spLocks noGrp="1"/>
          </p:cNvSpPr>
          <p:nvPr>
            <p:ph idx="1"/>
          </p:nvPr>
        </p:nvSpPr>
        <p:spPr>
          <a:xfrm>
            <a:off x="6513788" y="1825625"/>
            <a:ext cx="4840012" cy="4351338"/>
          </a:xfrm>
        </p:spPr>
        <p:txBody>
          <a:bodyPr/>
          <a:lstStyle/>
          <a:p>
            <a:pPr marL="0" indent="0">
              <a:buNone/>
            </a:pPr>
            <a:r>
              <a:rPr lang="nl-BE" dirty="0"/>
              <a:t>Planningstool voor Ziekenhuisdienst</a:t>
            </a:r>
          </a:p>
        </p:txBody>
      </p:sp>
      <p:sp>
        <p:nvSpPr>
          <p:cNvPr id="6" name="Titel 1">
            <a:extLst>
              <a:ext uri="{FF2B5EF4-FFF2-40B4-BE49-F238E27FC236}">
                <a16:creationId xmlns:a16="http://schemas.microsoft.com/office/drawing/2014/main" id="{F102B036-68F9-25FE-C6C5-91795F39BA26}"/>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Doel</a:t>
            </a:r>
            <a:endParaRPr lang="nl-BE" dirty="0"/>
          </a:p>
        </p:txBody>
      </p:sp>
      <p:pic>
        <p:nvPicPr>
          <p:cNvPr id="2" name="Afbeelding 1">
            <a:extLst>
              <a:ext uri="{FF2B5EF4-FFF2-40B4-BE49-F238E27FC236}">
                <a16:creationId xmlns:a16="http://schemas.microsoft.com/office/drawing/2014/main" id="{0B379868-F8D1-C625-CBC6-19258006D5D6}"/>
              </a:ext>
            </a:extLst>
          </p:cNvPr>
          <p:cNvPicPr>
            <a:picLocks noChangeAspect="1"/>
          </p:cNvPicPr>
          <p:nvPr/>
        </p:nvPicPr>
        <p:blipFill rotWithShape="1">
          <a:blip r:embed="rId3"/>
          <a:srcRect r="650"/>
          <a:stretch/>
        </p:blipFill>
        <p:spPr>
          <a:xfrm>
            <a:off x="0" y="0"/>
            <a:ext cx="6074569" cy="6858000"/>
          </a:xfrm>
          <a:prstGeom prst="rect">
            <a:avLst/>
          </a:prstGeom>
        </p:spPr>
      </p:pic>
      <p:pic>
        <p:nvPicPr>
          <p:cNvPr id="3" name="Picture 2" descr="Website - Free interface icons">
            <a:extLst>
              <a:ext uri="{FF2B5EF4-FFF2-40B4-BE49-F238E27FC236}">
                <a16:creationId xmlns:a16="http://schemas.microsoft.com/office/drawing/2014/main" id="{109A64E7-73CE-96BD-6E17-1F08E7D90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57" y="2860088"/>
            <a:ext cx="1756018" cy="2077619"/>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76D77A7E-64E1-5824-A477-A640B11A417A}"/>
              </a:ext>
            </a:extLst>
          </p:cNvPr>
          <p:cNvPicPr>
            <a:picLocks noChangeAspect="1"/>
          </p:cNvPicPr>
          <p:nvPr/>
        </p:nvPicPr>
        <p:blipFill rotWithShape="1">
          <a:blip r:embed="rId5"/>
          <a:srcRect l="1344" r="1"/>
          <a:stretch/>
        </p:blipFill>
        <p:spPr>
          <a:xfrm>
            <a:off x="6074569" y="4937707"/>
            <a:ext cx="3145884" cy="1555168"/>
          </a:xfrm>
          <a:prstGeom prst="rect">
            <a:avLst/>
          </a:prstGeom>
        </p:spPr>
      </p:pic>
      <p:pic>
        <p:nvPicPr>
          <p:cNvPr id="8" name="Afbeelding 7">
            <a:extLst>
              <a:ext uri="{FF2B5EF4-FFF2-40B4-BE49-F238E27FC236}">
                <a16:creationId xmlns:a16="http://schemas.microsoft.com/office/drawing/2014/main" id="{1F1CF73C-81A1-30C1-D58C-384451820E38}"/>
              </a:ext>
            </a:extLst>
          </p:cNvPr>
          <p:cNvPicPr>
            <a:picLocks noChangeAspect="1"/>
          </p:cNvPicPr>
          <p:nvPr/>
        </p:nvPicPr>
        <p:blipFill>
          <a:blip r:embed="rId6"/>
          <a:stretch>
            <a:fillRect/>
          </a:stretch>
        </p:blipFill>
        <p:spPr>
          <a:xfrm>
            <a:off x="9220453" y="3221681"/>
            <a:ext cx="2254918" cy="2577831"/>
          </a:xfrm>
          <a:prstGeom prst="rect">
            <a:avLst/>
          </a:prstGeom>
        </p:spPr>
      </p:pic>
    </p:spTree>
    <p:extLst>
      <p:ext uri="{BB962C8B-B14F-4D97-AF65-F5344CB8AC3E}">
        <p14:creationId xmlns:p14="http://schemas.microsoft.com/office/powerpoint/2010/main" val="71537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6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AS-IS Situatie - Activiteitendiagram</a:t>
            </a:r>
            <a:endParaRPr lang="nl-BE" dirty="0"/>
          </a:p>
        </p:txBody>
      </p:sp>
      <p:pic>
        <p:nvPicPr>
          <p:cNvPr id="5" name="Afbeelding 4">
            <a:extLst>
              <a:ext uri="{FF2B5EF4-FFF2-40B4-BE49-F238E27FC236}">
                <a16:creationId xmlns:a16="http://schemas.microsoft.com/office/drawing/2014/main" id="{3DBE9F05-FCFD-3ADB-5CA0-0502941BD8DE}"/>
              </a:ext>
            </a:extLst>
          </p:cNvPr>
          <p:cNvPicPr>
            <a:picLocks noChangeAspect="1"/>
          </p:cNvPicPr>
          <p:nvPr/>
        </p:nvPicPr>
        <p:blipFill>
          <a:blip r:embed="rId3"/>
          <a:stretch>
            <a:fillRect/>
          </a:stretch>
        </p:blipFill>
        <p:spPr>
          <a:xfrm>
            <a:off x="2304288" y="1690688"/>
            <a:ext cx="7583423" cy="4487135"/>
          </a:xfrm>
          <a:prstGeom prst="rect">
            <a:avLst/>
          </a:prstGeom>
        </p:spPr>
      </p:pic>
    </p:spTree>
    <p:extLst>
      <p:ext uri="{BB962C8B-B14F-4D97-AF65-F5344CB8AC3E}">
        <p14:creationId xmlns:p14="http://schemas.microsoft.com/office/powerpoint/2010/main" val="40929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AS-IS Situatie</a:t>
            </a:r>
            <a:endParaRPr lang="nl-BE" dirty="0"/>
          </a:p>
        </p:txBody>
      </p:sp>
      <p:pic>
        <p:nvPicPr>
          <p:cNvPr id="15" name="Afbeelding 14">
            <a:extLst>
              <a:ext uri="{FF2B5EF4-FFF2-40B4-BE49-F238E27FC236}">
                <a16:creationId xmlns:a16="http://schemas.microsoft.com/office/drawing/2014/main" id="{71D5D7B7-BAAE-54F7-C093-FF0CA5D4FC5F}"/>
              </a:ext>
            </a:extLst>
          </p:cNvPr>
          <p:cNvPicPr>
            <a:picLocks noChangeAspect="1"/>
          </p:cNvPicPr>
          <p:nvPr/>
        </p:nvPicPr>
        <p:blipFill>
          <a:blip r:embed="rId3"/>
          <a:stretch>
            <a:fillRect/>
          </a:stretch>
        </p:blipFill>
        <p:spPr>
          <a:xfrm>
            <a:off x="5186126" y="4118127"/>
            <a:ext cx="1678869" cy="1596973"/>
          </a:xfrm>
          <a:prstGeom prst="rect">
            <a:avLst/>
          </a:prstGeom>
        </p:spPr>
      </p:pic>
      <p:grpSp>
        <p:nvGrpSpPr>
          <p:cNvPr id="9" name="Groep 8">
            <a:extLst>
              <a:ext uri="{FF2B5EF4-FFF2-40B4-BE49-F238E27FC236}">
                <a16:creationId xmlns:a16="http://schemas.microsoft.com/office/drawing/2014/main" id="{4C08F093-1351-053F-8714-44D1B6FB6DE2}"/>
              </a:ext>
            </a:extLst>
          </p:cNvPr>
          <p:cNvGrpSpPr/>
          <p:nvPr/>
        </p:nvGrpSpPr>
        <p:grpSpPr>
          <a:xfrm>
            <a:off x="837447" y="4356775"/>
            <a:ext cx="3074549" cy="1632962"/>
            <a:chOff x="837447" y="4356775"/>
            <a:chExt cx="3074549" cy="1632962"/>
          </a:xfrm>
        </p:grpSpPr>
        <p:pic>
          <p:nvPicPr>
            <p:cNvPr id="13" name="Afbeelding 12">
              <a:extLst>
                <a:ext uri="{FF2B5EF4-FFF2-40B4-BE49-F238E27FC236}">
                  <a16:creationId xmlns:a16="http://schemas.microsoft.com/office/drawing/2014/main" id="{1DEC145D-FF05-7652-AE33-5BB94EE114E8}"/>
                </a:ext>
              </a:extLst>
            </p:cNvPr>
            <p:cNvPicPr>
              <a:picLocks noChangeAspect="1"/>
            </p:cNvPicPr>
            <p:nvPr/>
          </p:nvPicPr>
          <p:blipFill rotWithShape="1">
            <a:blip r:embed="rId4"/>
            <a:srcRect l="20886" t="20153" r="21168" b="20169"/>
            <a:stretch/>
          </p:blipFill>
          <p:spPr>
            <a:xfrm>
              <a:off x="837447" y="4356775"/>
              <a:ext cx="1585546" cy="1632962"/>
            </a:xfrm>
            <a:prstGeom prst="rect">
              <a:avLst/>
            </a:prstGeom>
          </p:spPr>
        </p:pic>
        <p:sp>
          <p:nvSpPr>
            <p:cNvPr id="48" name="Pijl: rechts 47">
              <a:extLst>
                <a:ext uri="{FF2B5EF4-FFF2-40B4-BE49-F238E27FC236}">
                  <a16:creationId xmlns:a16="http://schemas.microsoft.com/office/drawing/2014/main" id="{1B328115-E3BF-E5DA-96D8-40C79345B856}"/>
                </a:ext>
              </a:extLst>
            </p:cNvPr>
            <p:cNvSpPr/>
            <p:nvPr/>
          </p:nvSpPr>
          <p:spPr>
            <a:xfrm>
              <a:off x="2727082" y="5109637"/>
              <a:ext cx="1184914"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 name="Groep 7">
            <a:extLst>
              <a:ext uri="{FF2B5EF4-FFF2-40B4-BE49-F238E27FC236}">
                <a16:creationId xmlns:a16="http://schemas.microsoft.com/office/drawing/2014/main" id="{B2C58BFF-2BE7-B803-7527-1FFE8A46DC1C}"/>
              </a:ext>
            </a:extLst>
          </p:cNvPr>
          <p:cNvGrpSpPr/>
          <p:nvPr/>
        </p:nvGrpSpPr>
        <p:grpSpPr>
          <a:xfrm>
            <a:off x="837447" y="1796038"/>
            <a:ext cx="3185688" cy="2533652"/>
            <a:chOff x="837447" y="1796038"/>
            <a:chExt cx="3185688" cy="2533652"/>
          </a:xfrm>
        </p:grpSpPr>
        <p:pic>
          <p:nvPicPr>
            <p:cNvPr id="11" name="Afbeelding 10">
              <a:extLst>
                <a:ext uri="{FF2B5EF4-FFF2-40B4-BE49-F238E27FC236}">
                  <a16:creationId xmlns:a16="http://schemas.microsoft.com/office/drawing/2014/main" id="{C2E3BB44-05FC-38A6-40CF-DE3C5DC0D138}"/>
                </a:ext>
              </a:extLst>
            </p:cNvPr>
            <p:cNvPicPr>
              <a:picLocks noChangeAspect="1"/>
            </p:cNvPicPr>
            <p:nvPr/>
          </p:nvPicPr>
          <p:blipFill rotWithShape="1">
            <a:blip r:embed="rId5"/>
            <a:srcRect l="8879" t="10248" r="7399" b="14996"/>
            <a:stretch/>
          </p:blipFill>
          <p:spPr>
            <a:xfrm>
              <a:off x="837447" y="1796038"/>
              <a:ext cx="1828800" cy="1632962"/>
            </a:xfrm>
            <a:prstGeom prst="rect">
              <a:avLst/>
            </a:prstGeom>
          </p:spPr>
        </p:pic>
        <p:sp>
          <p:nvSpPr>
            <p:cNvPr id="49" name="Pijl: rechts 48">
              <a:extLst>
                <a:ext uri="{FF2B5EF4-FFF2-40B4-BE49-F238E27FC236}">
                  <a16:creationId xmlns:a16="http://schemas.microsoft.com/office/drawing/2014/main" id="{0B379224-4D26-70F5-8059-40D6BAAF0461}"/>
                </a:ext>
              </a:extLst>
            </p:cNvPr>
            <p:cNvSpPr/>
            <p:nvPr/>
          </p:nvSpPr>
          <p:spPr>
            <a:xfrm rot="2541183">
              <a:off x="2581331" y="3783590"/>
              <a:ext cx="1441804"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 name="Groep 11">
            <a:extLst>
              <a:ext uri="{FF2B5EF4-FFF2-40B4-BE49-F238E27FC236}">
                <a16:creationId xmlns:a16="http://schemas.microsoft.com/office/drawing/2014/main" id="{0B054723-2FD1-4958-FD82-940AFDB41F06}"/>
              </a:ext>
            </a:extLst>
          </p:cNvPr>
          <p:cNvGrpSpPr/>
          <p:nvPr/>
        </p:nvGrpSpPr>
        <p:grpSpPr>
          <a:xfrm>
            <a:off x="7462757" y="945932"/>
            <a:ext cx="3454400" cy="3684269"/>
            <a:chOff x="7462757" y="945932"/>
            <a:chExt cx="3454400" cy="3684269"/>
          </a:xfrm>
        </p:grpSpPr>
        <p:pic>
          <p:nvPicPr>
            <p:cNvPr id="1030" name="Picture 6" descr="20 Easy Excel Tips for Microsoft Excel">
              <a:extLst>
                <a:ext uri="{FF2B5EF4-FFF2-40B4-BE49-F238E27FC236}">
                  <a16:creationId xmlns:a16="http://schemas.microsoft.com/office/drawing/2014/main" id="{902C4D2E-2686-8B1C-CC6E-B07D674EB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757" y="945932"/>
              <a:ext cx="3454400" cy="2304085"/>
            </a:xfrm>
            <a:prstGeom prst="rect">
              <a:avLst/>
            </a:prstGeom>
            <a:noFill/>
            <a:extLst>
              <a:ext uri="{909E8E84-426E-40DD-AFC4-6F175D3DCCD1}">
                <a14:hiddenFill xmlns:a14="http://schemas.microsoft.com/office/drawing/2010/main">
                  <a:solidFill>
                    <a:srgbClr val="FFFFFF"/>
                  </a:solidFill>
                </a14:hiddenFill>
              </a:ext>
            </a:extLst>
          </p:spPr>
        </p:pic>
        <p:sp>
          <p:nvSpPr>
            <p:cNvPr id="51" name="Pijl: gebogen 50">
              <a:extLst>
                <a:ext uri="{FF2B5EF4-FFF2-40B4-BE49-F238E27FC236}">
                  <a16:creationId xmlns:a16="http://schemas.microsoft.com/office/drawing/2014/main" id="{2C6CD74E-4623-8E05-0E5F-D5A275A9E6BA}"/>
                </a:ext>
              </a:extLst>
            </p:cNvPr>
            <p:cNvSpPr/>
            <p:nvPr/>
          </p:nvSpPr>
          <p:spPr>
            <a:xfrm rot="15020264" flipV="1">
              <a:off x="9707444" y="3598729"/>
              <a:ext cx="1064200" cy="998744"/>
            </a:xfrm>
            <a:prstGeom prst="bentArrow">
              <a:avLst>
                <a:gd name="adj1" fmla="val 25938"/>
                <a:gd name="adj2" fmla="val 32902"/>
                <a:gd name="adj3" fmla="val 25000"/>
                <a:gd name="adj4" fmla="val 75000"/>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grpSp>
      <p:grpSp>
        <p:nvGrpSpPr>
          <p:cNvPr id="10" name="Groep 9">
            <a:extLst>
              <a:ext uri="{FF2B5EF4-FFF2-40B4-BE49-F238E27FC236}">
                <a16:creationId xmlns:a16="http://schemas.microsoft.com/office/drawing/2014/main" id="{AEC9EDD5-5301-CFFA-BF2F-C621F01B4703}"/>
              </a:ext>
            </a:extLst>
          </p:cNvPr>
          <p:cNvGrpSpPr/>
          <p:nvPr/>
        </p:nvGrpSpPr>
        <p:grpSpPr>
          <a:xfrm>
            <a:off x="7060824" y="4384266"/>
            <a:ext cx="2599363" cy="1577980"/>
            <a:chOff x="7060824" y="4384266"/>
            <a:chExt cx="2599363" cy="1577980"/>
          </a:xfrm>
        </p:grpSpPr>
        <p:pic>
          <p:nvPicPr>
            <p:cNvPr id="53" name="Afbeelding 52">
              <a:extLst>
                <a:ext uri="{FF2B5EF4-FFF2-40B4-BE49-F238E27FC236}">
                  <a16:creationId xmlns:a16="http://schemas.microsoft.com/office/drawing/2014/main" id="{04712112-6912-5936-6643-9148E6723526}"/>
                </a:ext>
              </a:extLst>
            </p:cNvPr>
            <p:cNvPicPr>
              <a:picLocks noChangeAspect="1"/>
            </p:cNvPicPr>
            <p:nvPr/>
          </p:nvPicPr>
          <p:blipFill>
            <a:blip r:embed="rId7"/>
            <a:stretch>
              <a:fillRect/>
            </a:stretch>
          </p:blipFill>
          <p:spPr>
            <a:xfrm>
              <a:off x="8460610" y="4384266"/>
              <a:ext cx="1199577" cy="1577980"/>
            </a:xfrm>
            <a:prstGeom prst="rect">
              <a:avLst/>
            </a:prstGeom>
          </p:spPr>
        </p:pic>
        <p:sp>
          <p:nvSpPr>
            <p:cNvPr id="54" name="Pijl: rechts 53">
              <a:extLst>
                <a:ext uri="{FF2B5EF4-FFF2-40B4-BE49-F238E27FC236}">
                  <a16:creationId xmlns:a16="http://schemas.microsoft.com/office/drawing/2014/main" id="{F9E7F280-A91C-9B76-C17E-D5E92D307DF7}"/>
                </a:ext>
              </a:extLst>
            </p:cNvPr>
            <p:cNvSpPr/>
            <p:nvPr/>
          </p:nvSpPr>
          <p:spPr>
            <a:xfrm rot="21012811">
              <a:off x="7060824" y="4836587"/>
              <a:ext cx="1135029"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5" name="Afbeelding 4">
            <a:extLst>
              <a:ext uri="{FF2B5EF4-FFF2-40B4-BE49-F238E27FC236}">
                <a16:creationId xmlns:a16="http://schemas.microsoft.com/office/drawing/2014/main" id="{E2DBE283-1702-10FB-4248-B1988744B9BE}"/>
              </a:ext>
            </a:extLst>
          </p:cNvPr>
          <p:cNvPicPr>
            <a:picLocks noChangeAspect="1"/>
          </p:cNvPicPr>
          <p:nvPr/>
        </p:nvPicPr>
        <p:blipFill>
          <a:blip r:embed="rId8"/>
          <a:stretch>
            <a:fillRect/>
          </a:stretch>
        </p:blipFill>
        <p:spPr>
          <a:xfrm>
            <a:off x="4111615" y="4261660"/>
            <a:ext cx="1064758" cy="1309908"/>
          </a:xfrm>
          <a:prstGeom prst="rect">
            <a:avLst/>
          </a:prstGeom>
        </p:spPr>
      </p:pic>
      <p:grpSp>
        <p:nvGrpSpPr>
          <p:cNvPr id="7" name="Groep 6">
            <a:extLst>
              <a:ext uri="{FF2B5EF4-FFF2-40B4-BE49-F238E27FC236}">
                <a16:creationId xmlns:a16="http://schemas.microsoft.com/office/drawing/2014/main" id="{66977F95-4946-EB3C-4377-15B4E93E0CFF}"/>
              </a:ext>
            </a:extLst>
          </p:cNvPr>
          <p:cNvGrpSpPr/>
          <p:nvPr/>
        </p:nvGrpSpPr>
        <p:grpSpPr>
          <a:xfrm>
            <a:off x="3827168" y="1324774"/>
            <a:ext cx="1678869" cy="2693234"/>
            <a:chOff x="3827168" y="1324774"/>
            <a:chExt cx="1678869" cy="2693234"/>
          </a:xfrm>
        </p:grpSpPr>
        <p:pic>
          <p:nvPicPr>
            <p:cNvPr id="4098" name="Picture 2" descr="email and mail icon black 20009614 PNG">
              <a:extLst>
                <a:ext uri="{FF2B5EF4-FFF2-40B4-BE49-F238E27FC236}">
                  <a16:creationId xmlns:a16="http://schemas.microsoft.com/office/drawing/2014/main" id="{84577334-B1BC-DFCD-F6E0-478B7DDF2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168" y="1324774"/>
              <a:ext cx="1678869" cy="1678869"/>
            </a:xfrm>
            <a:prstGeom prst="rect">
              <a:avLst/>
            </a:prstGeom>
            <a:noFill/>
            <a:extLst>
              <a:ext uri="{909E8E84-426E-40DD-AFC4-6F175D3DCCD1}">
                <a14:hiddenFill xmlns:a14="http://schemas.microsoft.com/office/drawing/2010/main">
                  <a:solidFill>
                    <a:srgbClr val="FFFFFF"/>
                  </a:solidFill>
                </a14:hiddenFill>
              </a:ext>
            </a:extLst>
          </p:spPr>
        </p:pic>
        <p:sp>
          <p:nvSpPr>
            <p:cNvPr id="6" name="Pijl: rechts 5">
              <a:extLst>
                <a:ext uri="{FF2B5EF4-FFF2-40B4-BE49-F238E27FC236}">
                  <a16:creationId xmlns:a16="http://schemas.microsoft.com/office/drawing/2014/main" id="{4608A453-6C05-3C6C-3696-3E5A4268CB63}"/>
                </a:ext>
              </a:extLst>
            </p:cNvPr>
            <p:cNvSpPr/>
            <p:nvPr/>
          </p:nvSpPr>
          <p:spPr>
            <a:xfrm rot="5400000">
              <a:off x="4063062" y="3172870"/>
              <a:ext cx="1144176"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2576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6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1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 - Activiteitendiagram</a:t>
            </a:r>
            <a:endParaRPr lang="nl-BE" dirty="0"/>
          </a:p>
        </p:txBody>
      </p:sp>
      <p:pic>
        <p:nvPicPr>
          <p:cNvPr id="4" name="Afbeelding 3">
            <a:extLst>
              <a:ext uri="{FF2B5EF4-FFF2-40B4-BE49-F238E27FC236}">
                <a16:creationId xmlns:a16="http://schemas.microsoft.com/office/drawing/2014/main" id="{BCCDF492-C1D9-9AF6-730E-3174AA62282C}"/>
              </a:ext>
            </a:extLst>
          </p:cNvPr>
          <p:cNvPicPr>
            <a:picLocks noChangeAspect="1"/>
          </p:cNvPicPr>
          <p:nvPr/>
        </p:nvPicPr>
        <p:blipFill>
          <a:blip r:embed="rId2"/>
          <a:stretch>
            <a:fillRect/>
          </a:stretch>
        </p:blipFill>
        <p:spPr>
          <a:xfrm>
            <a:off x="555489" y="1283368"/>
            <a:ext cx="11081022" cy="5381959"/>
          </a:xfrm>
          <a:prstGeom prst="rect">
            <a:avLst/>
          </a:prstGeom>
        </p:spPr>
      </p:pic>
    </p:spTree>
    <p:extLst>
      <p:ext uri="{BB962C8B-B14F-4D97-AF65-F5344CB8AC3E}">
        <p14:creationId xmlns:p14="http://schemas.microsoft.com/office/powerpoint/2010/main" val="199024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a:t>
            </a:r>
            <a:endParaRPr lang="nl-BE" dirty="0"/>
          </a:p>
        </p:txBody>
      </p:sp>
      <p:pic>
        <p:nvPicPr>
          <p:cNvPr id="15" name="Afbeelding 14">
            <a:extLst>
              <a:ext uri="{FF2B5EF4-FFF2-40B4-BE49-F238E27FC236}">
                <a16:creationId xmlns:a16="http://schemas.microsoft.com/office/drawing/2014/main" id="{71D5D7B7-BAAE-54F7-C093-FF0CA5D4FC5F}"/>
              </a:ext>
            </a:extLst>
          </p:cNvPr>
          <p:cNvPicPr>
            <a:picLocks noChangeAspect="1"/>
          </p:cNvPicPr>
          <p:nvPr/>
        </p:nvPicPr>
        <p:blipFill>
          <a:blip r:embed="rId3"/>
          <a:stretch>
            <a:fillRect/>
          </a:stretch>
        </p:blipFill>
        <p:spPr>
          <a:xfrm>
            <a:off x="5186126" y="4118127"/>
            <a:ext cx="1678869" cy="1596973"/>
          </a:xfrm>
          <a:prstGeom prst="rect">
            <a:avLst/>
          </a:prstGeom>
        </p:spPr>
      </p:pic>
      <p:grpSp>
        <p:nvGrpSpPr>
          <p:cNvPr id="9" name="Groep 8">
            <a:extLst>
              <a:ext uri="{FF2B5EF4-FFF2-40B4-BE49-F238E27FC236}">
                <a16:creationId xmlns:a16="http://schemas.microsoft.com/office/drawing/2014/main" id="{4C08F093-1351-053F-8714-44D1B6FB6DE2}"/>
              </a:ext>
            </a:extLst>
          </p:cNvPr>
          <p:cNvGrpSpPr/>
          <p:nvPr/>
        </p:nvGrpSpPr>
        <p:grpSpPr>
          <a:xfrm>
            <a:off x="837447" y="4356775"/>
            <a:ext cx="3074549" cy="1632962"/>
            <a:chOff x="837447" y="4356775"/>
            <a:chExt cx="3074549" cy="1632962"/>
          </a:xfrm>
        </p:grpSpPr>
        <p:pic>
          <p:nvPicPr>
            <p:cNvPr id="13" name="Afbeelding 12">
              <a:extLst>
                <a:ext uri="{FF2B5EF4-FFF2-40B4-BE49-F238E27FC236}">
                  <a16:creationId xmlns:a16="http://schemas.microsoft.com/office/drawing/2014/main" id="{1DEC145D-FF05-7652-AE33-5BB94EE114E8}"/>
                </a:ext>
              </a:extLst>
            </p:cNvPr>
            <p:cNvPicPr>
              <a:picLocks noChangeAspect="1"/>
            </p:cNvPicPr>
            <p:nvPr/>
          </p:nvPicPr>
          <p:blipFill rotWithShape="1">
            <a:blip r:embed="rId4"/>
            <a:srcRect l="20886" t="20153" r="21168" b="20169"/>
            <a:stretch/>
          </p:blipFill>
          <p:spPr>
            <a:xfrm>
              <a:off x="837447" y="4356775"/>
              <a:ext cx="1585546" cy="1632962"/>
            </a:xfrm>
            <a:prstGeom prst="rect">
              <a:avLst/>
            </a:prstGeom>
          </p:spPr>
        </p:pic>
        <p:sp>
          <p:nvSpPr>
            <p:cNvPr id="48" name="Pijl: rechts 47">
              <a:extLst>
                <a:ext uri="{FF2B5EF4-FFF2-40B4-BE49-F238E27FC236}">
                  <a16:creationId xmlns:a16="http://schemas.microsoft.com/office/drawing/2014/main" id="{1B328115-E3BF-E5DA-96D8-40C79345B856}"/>
                </a:ext>
              </a:extLst>
            </p:cNvPr>
            <p:cNvSpPr/>
            <p:nvPr/>
          </p:nvSpPr>
          <p:spPr>
            <a:xfrm>
              <a:off x="2727082" y="5109637"/>
              <a:ext cx="1184914"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8" name="Groep 7">
            <a:extLst>
              <a:ext uri="{FF2B5EF4-FFF2-40B4-BE49-F238E27FC236}">
                <a16:creationId xmlns:a16="http://schemas.microsoft.com/office/drawing/2014/main" id="{B2C58BFF-2BE7-B803-7527-1FFE8A46DC1C}"/>
              </a:ext>
            </a:extLst>
          </p:cNvPr>
          <p:cNvGrpSpPr/>
          <p:nvPr/>
        </p:nvGrpSpPr>
        <p:grpSpPr>
          <a:xfrm>
            <a:off x="837447" y="1796038"/>
            <a:ext cx="3185688" cy="2533652"/>
            <a:chOff x="837447" y="1796038"/>
            <a:chExt cx="3185688" cy="2533652"/>
          </a:xfrm>
        </p:grpSpPr>
        <p:pic>
          <p:nvPicPr>
            <p:cNvPr id="11" name="Afbeelding 10">
              <a:extLst>
                <a:ext uri="{FF2B5EF4-FFF2-40B4-BE49-F238E27FC236}">
                  <a16:creationId xmlns:a16="http://schemas.microsoft.com/office/drawing/2014/main" id="{C2E3BB44-05FC-38A6-40CF-DE3C5DC0D138}"/>
                </a:ext>
              </a:extLst>
            </p:cNvPr>
            <p:cNvPicPr>
              <a:picLocks noChangeAspect="1"/>
            </p:cNvPicPr>
            <p:nvPr/>
          </p:nvPicPr>
          <p:blipFill rotWithShape="1">
            <a:blip r:embed="rId5"/>
            <a:srcRect l="8879" t="10248" r="7399" b="14996"/>
            <a:stretch/>
          </p:blipFill>
          <p:spPr>
            <a:xfrm>
              <a:off x="837447" y="1796038"/>
              <a:ext cx="1828800" cy="1632962"/>
            </a:xfrm>
            <a:prstGeom prst="rect">
              <a:avLst/>
            </a:prstGeom>
          </p:spPr>
        </p:pic>
        <p:sp>
          <p:nvSpPr>
            <p:cNvPr id="49" name="Pijl: rechts 48">
              <a:extLst>
                <a:ext uri="{FF2B5EF4-FFF2-40B4-BE49-F238E27FC236}">
                  <a16:creationId xmlns:a16="http://schemas.microsoft.com/office/drawing/2014/main" id="{0B379224-4D26-70F5-8059-40D6BAAF0461}"/>
                </a:ext>
              </a:extLst>
            </p:cNvPr>
            <p:cNvSpPr/>
            <p:nvPr/>
          </p:nvSpPr>
          <p:spPr>
            <a:xfrm rot="2541183">
              <a:off x="2581331" y="3783590"/>
              <a:ext cx="1441804"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2" name="Groep 11">
            <a:extLst>
              <a:ext uri="{FF2B5EF4-FFF2-40B4-BE49-F238E27FC236}">
                <a16:creationId xmlns:a16="http://schemas.microsoft.com/office/drawing/2014/main" id="{0B054723-2FD1-4958-FD82-940AFDB41F06}"/>
              </a:ext>
            </a:extLst>
          </p:cNvPr>
          <p:cNvGrpSpPr/>
          <p:nvPr/>
        </p:nvGrpSpPr>
        <p:grpSpPr>
          <a:xfrm>
            <a:off x="7462757" y="945932"/>
            <a:ext cx="3454400" cy="3684269"/>
            <a:chOff x="7462757" y="945932"/>
            <a:chExt cx="3454400" cy="3684269"/>
          </a:xfrm>
        </p:grpSpPr>
        <p:pic>
          <p:nvPicPr>
            <p:cNvPr id="1030" name="Picture 6" descr="20 Easy Excel Tips for Microsoft Excel">
              <a:extLst>
                <a:ext uri="{FF2B5EF4-FFF2-40B4-BE49-F238E27FC236}">
                  <a16:creationId xmlns:a16="http://schemas.microsoft.com/office/drawing/2014/main" id="{902C4D2E-2686-8B1C-CC6E-B07D674EB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757" y="945932"/>
              <a:ext cx="3454400" cy="2304085"/>
            </a:xfrm>
            <a:prstGeom prst="rect">
              <a:avLst/>
            </a:prstGeom>
            <a:noFill/>
            <a:extLst>
              <a:ext uri="{909E8E84-426E-40DD-AFC4-6F175D3DCCD1}">
                <a14:hiddenFill xmlns:a14="http://schemas.microsoft.com/office/drawing/2010/main">
                  <a:solidFill>
                    <a:srgbClr val="FFFFFF"/>
                  </a:solidFill>
                </a14:hiddenFill>
              </a:ext>
            </a:extLst>
          </p:spPr>
        </p:pic>
        <p:sp>
          <p:nvSpPr>
            <p:cNvPr id="51" name="Pijl: gebogen 50">
              <a:extLst>
                <a:ext uri="{FF2B5EF4-FFF2-40B4-BE49-F238E27FC236}">
                  <a16:creationId xmlns:a16="http://schemas.microsoft.com/office/drawing/2014/main" id="{2C6CD74E-4623-8E05-0E5F-D5A275A9E6BA}"/>
                </a:ext>
              </a:extLst>
            </p:cNvPr>
            <p:cNvSpPr/>
            <p:nvPr/>
          </p:nvSpPr>
          <p:spPr>
            <a:xfrm rot="15020264" flipV="1">
              <a:off x="9707444" y="3598729"/>
              <a:ext cx="1064200" cy="998744"/>
            </a:xfrm>
            <a:prstGeom prst="bentArrow">
              <a:avLst>
                <a:gd name="adj1" fmla="val 25938"/>
                <a:gd name="adj2" fmla="val 32902"/>
                <a:gd name="adj3" fmla="val 25000"/>
                <a:gd name="adj4" fmla="val 75000"/>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grpSp>
      <p:grpSp>
        <p:nvGrpSpPr>
          <p:cNvPr id="10" name="Groep 9">
            <a:extLst>
              <a:ext uri="{FF2B5EF4-FFF2-40B4-BE49-F238E27FC236}">
                <a16:creationId xmlns:a16="http://schemas.microsoft.com/office/drawing/2014/main" id="{AEC9EDD5-5301-CFFA-BF2F-C621F01B4703}"/>
              </a:ext>
            </a:extLst>
          </p:cNvPr>
          <p:cNvGrpSpPr/>
          <p:nvPr/>
        </p:nvGrpSpPr>
        <p:grpSpPr>
          <a:xfrm>
            <a:off x="7060824" y="4384266"/>
            <a:ext cx="2599363" cy="1577980"/>
            <a:chOff x="7060824" y="4384266"/>
            <a:chExt cx="2599363" cy="1577980"/>
          </a:xfrm>
        </p:grpSpPr>
        <p:pic>
          <p:nvPicPr>
            <p:cNvPr id="53" name="Afbeelding 52">
              <a:extLst>
                <a:ext uri="{FF2B5EF4-FFF2-40B4-BE49-F238E27FC236}">
                  <a16:creationId xmlns:a16="http://schemas.microsoft.com/office/drawing/2014/main" id="{04712112-6912-5936-6643-9148E6723526}"/>
                </a:ext>
              </a:extLst>
            </p:cNvPr>
            <p:cNvPicPr>
              <a:picLocks noChangeAspect="1"/>
            </p:cNvPicPr>
            <p:nvPr/>
          </p:nvPicPr>
          <p:blipFill>
            <a:blip r:embed="rId7"/>
            <a:stretch>
              <a:fillRect/>
            </a:stretch>
          </p:blipFill>
          <p:spPr>
            <a:xfrm>
              <a:off x="8460610" y="4384266"/>
              <a:ext cx="1199577" cy="1577980"/>
            </a:xfrm>
            <a:prstGeom prst="rect">
              <a:avLst/>
            </a:prstGeom>
          </p:spPr>
        </p:pic>
        <p:sp>
          <p:nvSpPr>
            <p:cNvPr id="54" name="Pijl: rechts 53">
              <a:extLst>
                <a:ext uri="{FF2B5EF4-FFF2-40B4-BE49-F238E27FC236}">
                  <a16:creationId xmlns:a16="http://schemas.microsoft.com/office/drawing/2014/main" id="{F9E7F280-A91C-9B76-C17E-D5E92D307DF7}"/>
                </a:ext>
              </a:extLst>
            </p:cNvPr>
            <p:cNvSpPr/>
            <p:nvPr/>
          </p:nvSpPr>
          <p:spPr>
            <a:xfrm rot="21012811">
              <a:off x="7060824" y="4836587"/>
              <a:ext cx="1135029"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5" name="Afbeelding 4">
            <a:extLst>
              <a:ext uri="{FF2B5EF4-FFF2-40B4-BE49-F238E27FC236}">
                <a16:creationId xmlns:a16="http://schemas.microsoft.com/office/drawing/2014/main" id="{E2DBE283-1702-10FB-4248-B1988744B9BE}"/>
              </a:ext>
            </a:extLst>
          </p:cNvPr>
          <p:cNvPicPr>
            <a:picLocks noChangeAspect="1"/>
          </p:cNvPicPr>
          <p:nvPr/>
        </p:nvPicPr>
        <p:blipFill>
          <a:blip r:embed="rId8"/>
          <a:stretch>
            <a:fillRect/>
          </a:stretch>
        </p:blipFill>
        <p:spPr>
          <a:xfrm>
            <a:off x="4111615" y="4261660"/>
            <a:ext cx="1064758" cy="1309908"/>
          </a:xfrm>
          <a:prstGeom prst="rect">
            <a:avLst/>
          </a:prstGeom>
        </p:spPr>
      </p:pic>
      <p:grpSp>
        <p:nvGrpSpPr>
          <p:cNvPr id="7" name="Groep 6">
            <a:extLst>
              <a:ext uri="{FF2B5EF4-FFF2-40B4-BE49-F238E27FC236}">
                <a16:creationId xmlns:a16="http://schemas.microsoft.com/office/drawing/2014/main" id="{66977F95-4946-EB3C-4377-15B4E93E0CFF}"/>
              </a:ext>
            </a:extLst>
          </p:cNvPr>
          <p:cNvGrpSpPr/>
          <p:nvPr/>
        </p:nvGrpSpPr>
        <p:grpSpPr>
          <a:xfrm>
            <a:off x="3827168" y="1324774"/>
            <a:ext cx="1678869" cy="2693234"/>
            <a:chOff x="3827168" y="1324774"/>
            <a:chExt cx="1678869" cy="2693234"/>
          </a:xfrm>
        </p:grpSpPr>
        <p:pic>
          <p:nvPicPr>
            <p:cNvPr id="4098" name="Picture 2" descr="email and mail icon black 20009614 PNG">
              <a:extLst>
                <a:ext uri="{FF2B5EF4-FFF2-40B4-BE49-F238E27FC236}">
                  <a16:creationId xmlns:a16="http://schemas.microsoft.com/office/drawing/2014/main" id="{84577334-B1BC-DFCD-F6E0-478B7DDF2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168" y="1324774"/>
              <a:ext cx="1678869" cy="1678869"/>
            </a:xfrm>
            <a:prstGeom prst="rect">
              <a:avLst/>
            </a:prstGeom>
            <a:noFill/>
            <a:extLst>
              <a:ext uri="{909E8E84-426E-40DD-AFC4-6F175D3DCCD1}">
                <a14:hiddenFill xmlns:a14="http://schemas.microsoft.com/office/drawing/2010/main">
                  <a:solidFill>
                    <a:srgbClr val="FFFFFF"/>
                  </a:solidFill>
                </a14:hiddenFill>
              </a:ext>
            </a:extLst>
          </p:spPr>
        </p:pic>
        <p:sp>
          <p:nvSpPr>
            <p:cNvPr id="6" name="Pijl: rechts 5">
              <a:extLst>
                <a:ext uri="{FF2B5EF4-FFF2-40B4-BE49-F238E27FC236}">
                  <a16:creationId xmlns:a16="http://schemas.microsoft.com/office/drawing/2014/main" id="{4608A453-6C05-3C6C-3696-3E5A4268CB63}"/>
                </a:ext>
              </a:extLst>
            </p:cNvPr>
            <p:cNvSpPr/>
            <p:nvPr/>
          </p:nvSpPr>
          <p:spPr>
            <a:xfrm rot="5400000">
              <a:off x="4063062" y="3172870"/>
              <a:ext cx="1144176"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2" name="Picture 2" descr="Website - Free interface icons">
            <a:extLst>
              <a:ext uri="{FF2B5EF4-FFF2-40B4-BE49-F238E27FC236}">
                <a16:creationId xmlns:a16="http://schemas.microsoft.com/office/drawing/2014/main" id="{9D69F31B-A875-7E87-4623-57B7885E9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337" y="3975297"/>
            <a:ext cx="1491702" cy="1764896"/>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88E3E44F-0A3E-FE0B-9CC4-6B4FD729F0FC}"/>
              </a:ext>
            </a:extLst>
          </p:cNvPr>
          <p:cNvPicPr>
            <a:picLocks noChangeAspect="1"/>
          </p:cNvPicPr>
          <p:nvPr/>
        </p:nvPicPr>
        <p:blipFill>
          <a:blip r:embed="rId11"/>
          <a:stretch>
            <a:fillRect/>
          </a:stretch>
        </p:blipFill>
        <p:spPr>
          <a:xfrm>
            <a:off x="8507214" y="4252969"/>
            <a:ext cx="3188748" cy="1555168"/>
          </a:xfrm>
          <a:prstGeom prst="rect">
            <a:avLst/>
          </a:prstGeom>
        </p:spPr>
      </p:pic>
      <p:sp>
        <p:nvSpPr>
          <p:cNvPr id="14" name="Pijl: rechts 13">
            <a:extLst>
              <a:ext uri="{FF2B5EF4-FFF2-40B4-BE49-F238E27FC236}">
                <a16:creationId xmlns:a16="http://schemas.microsoft.com/office/drawing/2014/main" id="{57860D49-6855-ECCD-2A34-DD4765E9CF2C}"/>
              </a:ext>
            </a:extLst>
          </p:cNvPr>
          <p:cNvSpPr/>
          <p:nvPr/>
        </p:nvSpPr>
        <p:spPr>
          <a:xfrm rot="15017490">
            <a:off x="9928690" y="3384009"/>
            <a:ext cx="876137"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Afbeelding 15">
            <a:extLst>
              <a:ext uri="{FF2B5EF4-FFF2-40B4-BE49-F238E27FC236}">
                <a16:creationId xmlns:a16="http://schemas.microsoft.com/office/drawing/2014/main" id="{E11E449E-AE11-8600-1C8E-1E3B30E23C90}"/>
              </a:ext>
            </a:extLst>
          </p:cNvPr>
          <p:cNvPicPr>
            <a:picLocks noChangeAspect="1"/>
          </p:cNvPicPr>
          <p:nvPr/>
        </p:nvPicPr>
        <p:blipFill>
          <a:blip r:embed="rId12"/>
          <a:stretch>
            <a:fillRect/>
          </a:stretch>
        </p:blipFill>
        <p:spPr>
          <a:xfrm>
            <a:off x="6248400" y="679114"/>
            <a:ext cx="5188784" cy="2230717"/>
          </a:xfrm>
          <a:prstGeom prst="rect">
            <a:avLst/>
          </a:prstGeom>
        </p:spPr>
      </p:pic>
      <p:sp>
        <p:nvSpPr>
          <p:cNvPr id="17" name="Pijl: rechts 16">
            <a:extLst>
              <a:ext uri="{FF2B5EF4-FFF2-40B4-BE49-F238E27FC236}">
                <a16:creationId xmlns:a16="http://schemas.microsoft.com/office/drawing/2014/main" id="{F57B9150-165D-CD50-14F0-8B431A2F6F55}"/>
              </a:ext>
            </a:extLst>
          </p:cNvPr>
          <p:cNvSpPr/>
          <p:nvPr/>
        </p:nvSpPr>
        <p:spPr>
          <a:xfrm rot="21012811">
            <a:off x="7067316" y="4836588"/>
            <a:ext cx="1135029"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750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 - Activiteitendiagram</a:t>
            </a:r>
            <a:endParaRPr lang="nl-BE" dirty="0"/>
          </a:p>
        </p:txBody>
      </p:sp>
      <p:pic>
        <p:nvPicPr>
          <p:cNvPr id="11" name="Afbeelding 10">
            <a:extLst>
              <a:ext uri="{FF2B5EF4-FFF2-40B4-BE49-F238E27FC236}">
                <a16:creationId xmlns:a16="http://schemas.microsoft.com/office/drawing/2014/main" id="{3D3996B5-B3E9-2948-D174-E756D74D08BB}"/>
              </a:ext>
            </a:extLst>
          </p:cNvPr>
          <p:cNvPicPr>
            <a:picLocks noChangeAspect="1"/>
          </p:cNvPicPr>
          <p:nvPr/>
        </p:nvPicPr>
        <p:blipFill>
          <a:blip r:embed="rId3"/>
          <a:stretch>
            <a:fillRect/>
          </a:stretch>
        </p:blipFill>
        <p:spPr>
          <a:xfrm>
            <a:off x="2304288" y="1634272"/>
            <a:ext cx="7583423" cy="5152413"/>
          </a:xfrm>
          <a:prstGeom prst="rect">
            <a:avLst/>
          </a:prstGeom>
        </p:spPr>
      </p:pic>
    </p:spTree>
    <p:extLst>
      <p:ext uri="{BB962C8B-B14F-4D97-AF65-F5344CB8AC3E}">
        <p14:creationId xmlns:p14="http://schemas.microsoft.com/office/powerpoint/2010/main" val="84290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00C2BD05-63CC-F461-9207-4C5FA4EE9CFE}"/>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Verschil</a:t>
            </a:r>
            <a:endParaRPr lang="nl-BE" dirty="0"/>
          </a:p>
        </p:txBody>
      </p:sp>
      <p:pic>
        <p:nvPicPr>
          <p:cNvPr id="10" name="Afbeelding 9">
            <a:extLst>
              <a:ext uri="{FF2B5EF4-FFF2-40B4-BE49-F238E27FC236}">
                <a16:creationId xmlns:a16="http://schemas.microsoft.com/office/drawing/2014/main" id="{FA858B3C-D8CE-4D16-61DE-883B344E9E81}"/>
              </a:ext>
            </a:extLst>
          </p:cNvPr>
          <p:cNvPicPr>
            <a:picLocks noChangeAspect="1"/>
          </p:cNvPicPr>
          <p:nvPr/>
        </p:nvPicPr>
        <p:blipFill>
          <a:blip r:embed="rId3"/>
          <a:stretch>
            <a:fillRect/>
          </a:stretch>
        </p:blipFill>
        <p:spPr>
          <a:xfrm>
            <a:off x="469900" y="283175"/>
            <a:ext cx="4140200" cy="6574825"/>
          </a:xfrm>
          <a:prstGeom prst="rect">
            <a:avLst/>
          </a:prstGeom>
        </p:spPr>
      </p:pic>
      <p:sp>
        <p:nvSpPr>
          <p:cNvPr id="12" name="Tijdelijke aanduiding voor inhoud 2">
            <a:extLst>
              <a:ext uri="{FF2B5EF4-FFF2-40B4-BE49-F238E27FC236}">
                <a16:creationId xmlns:a16="http://schemas.microsoft.com/office/drawing/2014/main" id="{0835EE22-8723-46F8-694E-CAF1680AF804}"/>
              </a:ext>
            </a:extLst>
          </p:cNvPr>
          <p:cNvSpPr>
            <a:spLocks noGrp="1"/>
          </p:cNvSpPr>
          <p:nvPr>
            <p:ph idx="1"/>
          </p:nvPr>
        </p:nvSpPr>
        <p:spPr>
          <a:xfrm>
            <a:off x="6513788" y="1825625"/>
            <a:ext cx="4840012" cy="4351338"/>
          </a:xfrm>
        </p:spPr>
        <p:txBody>
          <a:bodyPr/>
          <a:lstStyle/>
          <a:p>
            <a:pPr marL="0" indent="0">
              <a:buNone/>
            </a:pPr>
            <a:r>
              <a:rPr lang="nl-BE" dirty="0"/>
              <a:t>Denkwerk</a:t>
            </a:r>
          </a:p>
          <a:p>
            <a:pPr marL="0" indent="0">
              <a:buNone/>
            </a:pPr>
            <a:r>
              <a:rPr lang="nl-BE" dirty="0"/>
              <a:t>Minimaliseren van fouten</a:t>
            </a:r>
          </a:p>
          <a:p>
            <a:pPr marL="0" indent="0">
              <a:buNone/>
            </a:pPr>
            <a:r>
              <a:rPr lang="nl-BE" dirty="0" err="1"/>
              <a:t>Efficient</a:t>
            </a:r>
            <a:endParaRPr lang="nl-BE" dirty="0"/>
          </a:p>
        </p:txBody>
      </p:sp>
      <p:pic>
        <p:nvPicPr>
          <p:cNvPr id="15" name="Afbeelding 14">
            <a:extLst>
              <a:ext uri="{FF2B5EF4-FFF2-40B4-BE49-F238E27FC236}">
                <a16:creationId xmlns:a16="http://schemas.microsoft.com/office/drawing/2014/main" id="{D865E0BF-247B-DAB2-2BE8-A5C7D9550409}"/>
              </a:ext>
            </a:extLst>
          </p:cNvPr>
          <p:cNvPicPr>
            <a:picLocks noChangeAspect="1"/>
          </p:cNvPicPr>
          <p:nvPr/>
        </p:nvPicPr>
        <p:blipFill>
          <a:blip r:embed="rId4"/>
          <a:stretch>
            <a:fillRect/>
          </a:stretch>
        </p:blipFill>
        <p:spPr>
          <a:xfrm>
            <a:off x="6462558" y="4001294"/>
            <a:ext cx="2238687" cy="2038635"/>
          </a:xfrm>
          <a:prstGeom prst="rect">
            <a:avLst/>
          </a:prstGeom>
        </p:spPr>
      </p:pic>
      <p:pic>
        <p:nvPicPr>
          <p:cNvPr id="4098" name="Picture 2" descr="Efficiency - Free industry icons">
            <a:extLst>
              <a:ext uri="{FF2B5EF4-FFF2-40B4-BE49-F238E27FC236}">
                <a16:creationId xmlns:a16="http://schemas.microsoft.com/office/drawing/2014/main" id="{3255AF00-1560-C68E-58E4-DB3EF35E3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1458" y="3785940"/>
            <a:ext cx="2469342" cy="246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40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6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80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706D2133-C70F-25E6-8BEC-C0B5760E2BC7}"/>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Code</a:t>
            </a:r>
            <a:endParaRPr lang="nl-BE" dirty="0"/>
          </a:p>
        </p:txBody>
      </p:sp>
      <p:grpSp>
        <p:nvGrpSpPr>
          <p:cNvPr id="2" name="Groep 1">
            <a:extLst>
              <a:ext uri="{FF2B5EF4-FFF2-40B4-BE49-F238E27FC236}">
                <a16:creationId xmlns:a16="http://schemas.microsoft.com/office/drawing/2014/main" id="{05B4E524-7258-39C2-BA8C-312260ABF18E}"/>
              </a:ext>
            </a:extLst>
          </p:cNvPr>
          <p:cNvGrpSpPr/>
          <p:nvPr/>
        </p:nvGrpSpPr>
        <p:grpSpPr>
          <a:xfrm>
            <a:off x="6513788" y="2342298"/>
            <a:ext cx="2173404" cy="3129562"/>
            <a:chOff x="6513788" y="2342298"/>
            <a:chExt cx="2173404" cy="3129562"/>
          </a:xfrm>
        </p:grpSpPr>
        <p:sp>
          <p:nvSpPr>
            <p:cNvPr id="17" name="Tijdelijke aanduiding voor inhoud 1">
              <a:extLst>
                <a:ext uri="{FF2B5EF4-FFF2-40B4-BE49-F238E27FC236}">
                  <a16:creationId xmlns:a16="http://schemas.microsoft.com/office/drawing/2014/main" id="{B37A35D8-D559-E5E2-87ED-A920A5911073}"/>
                </a:ext>
              </a:extLst>
            </p:cNvPr>
            <p:cNvSpPr txBox="1">
              <a:spLocks/>
            </p:cNvSpPr>
            <p:nvPr/>
          </p:nvSpPr>
          <p:spPr>
            <a:xfrm>
              <a:off x="6809997" y="5008446"/>
              <a:ext cx="1580985"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Obstakels</a:t>
              </a:r>
            </a:p>
          </p:txBody>
        </p:sp>
        <p:pic>
          <p:nvPicPr>
            <p:cNvPr id="1026" name="Picture 2" descr="Obstacle - Icônes sports et compétition gratuites">
              <a:extLst>
                <a:ext uri="{FF2B5EF4-FFF2-40B4-BE49-F238E27FC236}">
                  <a16:creationId xmlns:a16="http://schemas.microsoft.com/office/drawing/2014/main" id="{1615C352-D7C0-04A0-DF28-D7D7CD82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788" y="2342298"/>
              <a:ext cx="2173404" cy="21734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ep 3">
            <a:extLst>
              <a:ext uri="{FF2B5EF4-FFF2-40B4-BE49-F238E27FC236}">
                <a16:creationId xmlns:a16="http://schemas.microsoft.com/office/drawing/2014/main" id="{26957463-34C6-DC73-50AA-AEA981DE149D}"/>
              </a:ext>
            </a:extLst>
          </p:cNvPr>
          <p:cNvGrpSpPr/>
          <p:nvPr/>
        </p:nvGrpSpPr>
        <p:grpSpPr>
          <a:xfrm>
            <a:off x="9180396" y="2342298"/>
            <a:ext cx="2173404" cy="3129562"/>
            <a:chOff x="9180396" y="2342298"/>
            <a:chExt cx="2173404" cy="3129562"/>
          </a:xfrm>
        </p:grpSpPr>
        <p:sp>
          <p:nvSpPr>
            <p:cNvPr id="18" name="Tijdelijke aanduiding voor inhoud 1">
              <a:extLst>
                <a:ext uri="{FF2B5EF4-FFF2-40B4-BE49-F238E27FC236}">
                  <a16:creationId xmlns:a16="http://schemas.microsoft.com/office/drawing/2014/main" id="{0436E03E-F42B-3398-7219-8FEB2B72594B}"/>
                </a:ext>
              </a:extLst>
            </p:cNvPr>
            <p:cNvSpPr txBox="1">
              <a:spLocks/>
            </p:cNvSpPr>
            <p:nvPr/>
          </p:nvSpPr>
          <p:spPr>
            <a:xfrm>
              <a:off x="9813155" y="5008446"/>
              <a:ext cx="907885"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Trots</a:t>
              </a:r>
            </a:p>
          </p:txBody>
        </p:sp>
        <p:pic>
          <p:nvPicPr>
            <p:cNvPr id="1028" name="Picture 4" descr="Proud Icons &amp; Symbols">
              <a:extLst>
                <a:ext uri="{FF2B5EF4-FFF2-40B4-BE49-F238E27FC236}">
                  <a16:creationId xmlns:a16="http://schemas.microsoft.com/office/drawing/2014/main" id="{30133816-AA3C-B8C3-70DC-CBB3331C0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396" y="2342298"/>
              <a:ext cx="2173404" cy="217340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fbeelding 2">
            <a:extLst>
              <a:ext uri="{FF2B5EF4-FFF2-40B4-BE49-F238E27FC236}">
                <a16:creationId xmlns:a16="http://schemas.microsoft.com/office/drawing/2014/main" id="{8D31829F-6E34-3398-463F-57B03879B619}"/>
              </a:ext>
            </a:extLst>
          </p:cNvPr>
          <p:cNvPicPr>
            <a:picLocks noChangeAspect="1"/>
          </p:cNvPicPr>
          <p:nvPr/>
        </p:nvPicPr>
        <p:blipFill>
          <a:blip r:embed="rId4"/>
          <a:stretch>
            <a:fillRect/>
          </a:stretch>
        </p:blipFill>
        <p:spPr>
          <a:xfrm>
            <a:off x="0" y="0"/>
            <a:ext cx="6037893" cy="6858000"/>
          </a:xfrm>
          <a:prstGeom prst="rect">
            <a:avLst/>
          </a:prstGeom>
        </p:spPr>
      </p:pic>
    </p:spTree>
    <p:extLst>
      <p:ext uri="{BB962C8B-B14F-4D97-AF65-F5344CB8AC3E}">
        <p14:creationId xmlns:p14="http://schemas.microsoft.com/office/powerpoint/2010/main" val="15076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Obstakel</a:t>
            </a:r>
            <a:endParaRPr lang="nl-BE" dirty="0"/>
          </a:p>
        </p:txBody>
      </p:sp>
      <p:pic>
        <p:nvPicPr>
          <p:cNvPr id="9" name="Afbeelding 8">
            <a:extLst>
              <a:ext uri="{FF2B5EF4-FFF2-40B4-BE49-F238E27FC236}">
                <a16:creationId xmlns:a16="http://schemas.microsoft.com/office/drawing/2014/main" id="{5E861AED-CD66-B0B2-7A73-A627BCC5F088}"/>
              </a:ext>
            </a:extLst>
          </p:cNvPr>
          <p:cNvPicPr>
            <a:picLocks noChangeAspect="1"/>
          </p:cNvPicPr>
          <p:nvPr/>
        </p:nvPicPr>
        <p:blipFill>
          <a:blip r:embed="rId3"/>
          <a:stretch>
            <a:fillRect/>
          </a:stretch>
        </p:blipFill>
        <p:spPr>
          <a:xfrm>
            <a:off x="838200" y="2535238"/>
            <a:ext cx="5455270" cy="2932111"/>
          </a:xfrm>
          <a:prstGeom prst="rect">
            <a:avLst/>
          </a:prstGeom>
        </p:spPr>
      </p:pic>
      <p:sp>
        <p:nvSpPr>
          <p:cNvPr id="3" name="Tijdelijke aanduiding voor inhoud 2">
            <a:extLst>
              <a:ext uri="{FF2B5EF4-FFF2-40B4-BE49-F238E27FC236}">
                <a16:creationId xmlns:a16="http://schemas.microsoft.com/office/drawing/2014/main" id="{BC3D584E-4486-3338-537E-243E7E61C907}"/>
              </a:ext>
            </a:extLst>
          </p:cNvPr>
          <p:cNvSpPr>
            <a:spLocks noGrp="1"/>
          </p:cNvSpPr>
          <p:nvPr>
            <p:ph idx="1"/>
          </p:nvPr>
        </p:nvSpPr>
        <p:spPr>
          <a:xfrm>
            <a:off x="6513788" y="2535237"/>
            <a:ext cx="4840012" cy="3641725"/>
          </a:xfrm>
        </p:spPr>
        <p:txBody>
          <a:bodyPr/>
          <a:lstStyle/>
          <a:p>
            <a:pPr marL="0" indent="0">
              <a:buNone/>
            </a:pPr>
            <a:r>
              <a:rPr lang="nl-BE" dirty="0"/>
              <a:t>Oneindig veel API </a:t>
            </a:r>
            <a:r>
              <a:rPr lang="nl-BE" dirty="0" err="1"/>
              <a:t>Requests</a:t>
            </a:r>
            <a:endParaRPr lang="nl-BE" dirty="0"/>
          </a:p>
        </p:txBody>
      </p:sp>
    </p:spTree>
    <p:extLst>
      <p:ext uri="{BB962C8B-B14F-4D97-AF65-F5344CB8AC3E}">
        <p14:creationId xmlns:p14="http://schemas.microsoft.com/office/powerpoint/2010/main" val="76930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Obstakel</a:t>
            </a:r>
            <a:endParaRPr lang="nl-BE" dirty="0"/>
          </a:p>
        </p:txBody>
      </p:sp>
      <p:pic>
        <p:nvPicPr>
          <p:cNvPr id="3" name="Issue">
            <a:hlinkClick r:id="" action="ppaction://media"/>
            <a:extLst>
              <a:ext uri="{FF2B5EF4-FFF2-40B4-BE49-F238E27FC236}">
                <a16:creationId xmlns:a16="http://schemas.microsoft.com/office/drawing/2014/main" id="{0B8D4C15-8478-D9B3-D95F-27A8D6C9A8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30619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Inleiding</a:t>
            </a:r>
          </a:p>
        </p:txBody>
      </p:sp>
      <p:grpSp>
        <p:nvGrpSpPr>
          <p:cNvPr id="7" name="Groep 6">
            <a:extLst>
              <a:ext uri="{FF2B5EF4-FFF2-40B4-BE49-F238E27FC236}">
                <a16:creationId xmlns:a16="http://schemas.microsoft.com/office/drawing/2014/main" id="{0F6BB081-47DF-317C-5EB3-6D89796F403F}"/>
              </a:ext>
            </a:extLst>
          </p:cNvPr>
          <p:cNvGrpSpPr/>
          <p:nvPr/>
        </p:nvGrpSpPr>
        <p:grpSpPr>
          <a:xfrm>
            <a:off x="838200" y="1952102"/>
            <a:ext cx="2754332" cy="3798971"/>
            <a:chOff x="838200" y="1952102"/>
            <a:chExt cx="2754332" cy="3798971"/>
          </a:xfrm>
        </p:grpSpPr>
        <p:pic>
          <p:nvPicPr>
            <p:cNvPr id="4" name="Afbeelding 3">
              <a:extLst>
                <a:ext uri="{FF2B5EF4-FFF2-40B4-BE49-F238E27FC236}">
                  <a16:creationId xmlns:a16="http://schemas.microsoft.com/office/drawing/2014/main" id="{E3CF3EDD-7F47-56AE-8FF0-9EE860786C66}"/>
                </a:ext>
              </a:extLst>
            </p:cNvPr>
            <p:cNvPicPr>
              <a:picLocks noChangeAspect="1"/>
            </p:cNvPicPr>
            <p:nvPr/>
          </p:nvPicPr>
          <p:blipFill>
            <a:blip r:embed="rId3"/>
            <a:stretch>
              <a:fillRect/>
            </a:stretch>
          </p:blipFill>
          <p:spPr>
            <a:xfrm>
              <a:off x="838200" y="1952102"/>
              <a:ext cx="2754332" cy="2692066"/>
            </a:xfrm>
            <a:prstGeom prst="rect">
              <a:avLst/>
            </a:prstGeom>
          </p:spPr>
        </p:pic>
        <p:sp>
          <p:nvSpPr>
            <p:cNvPr id="3" name="Tijdelijke aanduiding voor inhoud 8">
              <a:extLst>
                <a:ext uri="{FF2B5EF4-FFF2-40B4-BE49-F238E27FC236}">
                  <a16:creationId xmlns:a16="http://schemas.microsoft.com/office/drawing/2014/main" id="{85ACB55E-85F0-400D-3022-EA9688F2ECE9}"/>
                </a:ext>
              </a:extLst>
            </p:cNvPr>
            <p:cNvSpPr txBox="1">
              <a:spLocks/>
            </p:cNvSpPr>
            <p:nvPr/>
          </p:nvSpPr>
          <p:spPr>
            <a:xfrm>
              <a:off x="1347087" y="5053241"/>
              <a:ext cx="1736557"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Ventigrate</a:t>
              </a:r>
            </a:p>
          </p:txBody>
        </p:sp>
      </p:grpSp>
      <p:grpSp>
        <p:nvGrpSpPr>
          <p:cNvPr id="9" name="Groep 8">
            <a:extLst>
              <a:ext uri="{FF2B5EF4-FFF2-40B4-BE49-F238E27FC236}">
                <a16:creationId xmlns:a16="http://schemas.microsoft.com/office/drawing/2014/main" id="{34826BCB-BB17-10A5-BFD7-3E1D237CAC64}"/>
              </a:ext>
            </a:extLst>
          </p:cNvPr>
          <p:cNvGrpSpPr/>
          <p:nvPr/>
        </p:nvGrpSpPr>
        <p:grpSpPr>
          <a:xfrm>
            <a:off x="4752965" y="1952102"/>
            <a:ext cx="2686070" cy="3798971"/>
            <a:chOff x="4752965" y="1952102"/>
            <a:chExt cx="2686070" cy="3798971"/>
          </a:xfrm>
        </p:grpSpPr>
        <p:pic>
          <p:nvPicPr>
            <p:cNvPr id="8" name="Afbeelding 7">
              <a:extLst>
                <a:ext uri="{FF2B5EF4-FFF2-40B4-BE49-F238E27FC236}">
                  <a16:creationId xmlns:a16="http://schemas.microsoft.com/office/drawing/2014/main" id="{9D808819-4D86-728B-A6EF-CD3C95A2062F}"/>
                </a:ext>
              </a:extLst>
            </p:cNvPr>
            <p:cNvPicPr>
              <a:picLocks noChangeAspect="1"/>
            </p:cNvPicPr>
            <p:nvPr/>
          </p:nvPicPr>
          <p:blipFill>
            <a:blip r:embed="rId4"/>
            <a:stretch>
              <a:fillRect/>
            </a:stretch>
          </p:blipFill>
          <p:spPr>
            <a:xfrm>
              <a:off x="4752965" y="1952102"/>
              <a:ext cx="2686070" cy="2692066"/>
            </a:xfrm>
            <a:prstGeom prst="rect">
              <a:avLst/>
            </a:prstGeom>
          </p:spPr>
        </p:pic>
        <p:sp>
          <p:nvSpPr>
            <p:cNvPr id="5" name="Tijdelijke aanduiding voor inhoud 8">
              <a:extLst>
                <a:ext uri="{FF2B5EF4-FFF2-40B4-BE49-F238E27FC236}">
                  <a16:creationId xmlns:a16="http://schemas.microsoft.com/office/drawing/2014/main" id="{419E53B1-59C0-8074-58F7-F90BD8D4C6F4}"/>
                </a:ext>
              </a:extLst>
            </p:cNvPr>
            <p:cNvSpPr txBox="1">
              <a:spLocks/>
            </p:cNvSpPr>
            <p:nvPr/>
          </p:nvSpPr>
          <p:spPr>
            <a:xfrm>
              <a:off x="5492191" y="5053241"/>
              <a:ext cx="1207618"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Project</a:t>
              </a:r>
            </a:p>
          </p:txBody>
        </p:sp>
      </p:grpSp>
      <p:grpSp>
        <p:nvGrpSpPr>
          <p:cNvPr id="10" name="Groep 9">
            <a:extLst>
              <a:ext uri="{FF2B5EF4-FFF2-40B4-BE49-F238E27FC236}">
                <a16:creationId xmlns:a16="http://schemas.microsoft.com/office/drawing/2014/main" id="{D5804BB2-A1E3-C420-7341-B6E4DB87CDE9}"/>
              </a:ext>
            </a:extLst>
          </p:cNvPr>
          <p:cNvGrpSpPr/>
          <p:nvPr/>
        </p:nvGrpSpPr>
        <p:grpSpPr>
          <a:xfrm>
            <a:off x="8599468" y="1958097"/>
            <a:ext cx="2686071" cy="3792976"/>
            <a:chOff x="8599468" y="1958097"/>
            <a:chExt cx="2686071" cy="3792976"/>
          </a:xfrm>
        </p:grpSpPr>
        <p:pic>
          <p:nvPicPr>
            <p:cNvPr id="27" name="Afbeelding 26">
              <a:extLst>
                <a:ext uri="{FF2B5EF4-FFF2-40B4-BE49-F238E27FC236}">
                  <a16:creationId xmlns:a16="http://schemas.microsoft.com/office/drawing/2014/main" id="{88AA84ED-BF73-6379-D64E-FE2D80EC12B8}"/>
                </a:ext>
              </a:extLst>
            </p:cNvPr>
            <p:cNvPicPr>
              <a:picLocks noChangeAspect="1"/>
            </p:cNvPicPr>
            <p:nvPr/>
          </p:nvPicPr>
          <p:blipFill>
            <a:blip r:embed="rId5"/>
            <a:stretch>
              <a:fillRect/>
            </a:stretch>
          </p:blipFill>
          <p:spPr>
            <a:xfrm>
              <a:off x="8599468" y="1958097"/>
              <a:ext cx="2686071" cy="2686071"/>
            </a:xfrm>
            <a:prstGeom prst="rect">
              <a:avLst/>
            </a:prstGeom>
          </p:spPr>
        </p:pic>
        <p:sp>
          <p:nvSpPr>
            <p:cNvPr id="6" name="Tijdelijke aanduiding voor inhoud 8">
              <a:extLst>
                <a:ext uri="{FF2B5EF4-FFF2-40B4-BE49-F238E27FC236}">
                  <a16:creationId xmlns:a16="http://schemas.microsoft.com/office/drawing/2014/main" id="{C5EF510F-C638-2FE1-BE0F-B0360BA35F4C}"/>
                </a:ext>
              </a:extLst>
            </p:cNvPr>
            <p:cNvSpPr txBox="1">
              <a:spLocks/>
            </p:cNvSpPr>
            <p:nvPr/>
          </p:nvSpPr>
          <p:spPr>
            <a:xfrm>
              <a:off x="9456318" y="5053241"/>
              <a:ext cx="972369"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Groei</a:t>
              </a:r>
            </a:p>
          </p:txBody>
        </p:sp>
      </p:grpSp>
    </p:spTree>
    <p:extLst>
      <p:ext uri="{BB962C8B-B14F-4D97-AF65-F5344CB8AC3E}">
        <p14:creationId xmlns:p14="http://schemas.microsoft.com/office/powerpoint/2010/main" val="225491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4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Oplossing</a:t>
            </a:r>
            <a:endParaRPr lang="nl-BE" dirty="0"/>
          </a:p>
        </p:txBody>
      </p:sp>
      <p:pic>
        <p:nvPicPr>
          <p:cNvPr id="7" name="Tijdelijke aanduiding voor inhoud 6" descr="Afbeelding met tekst, schermopname, Lettertype&#10;&#10;Automatisch gegenereerde beschrijving">
            <a:extLst>
              <a:ext uri="{FF2B5EF4-FFF2-40B4-BE49-F238E27FC236}">
                <a16:creationId xmlns:a16="http://schemas.microsoft.com/office/drawing/2014/main" id="{ABCA8DF7-B23A-0ADC-F25A-31DFF0519E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4298" y="3865588"/>
            <a:ext cx="8141898" cy="2992412"/>
          </a:xfrm>
        </p:spPr>
      </p:pic>
      <p:pic>
        <p:nvPicPr>
          <p:cNvPr id="15" name="Afbeelding 14" descr="Afbeelding met tekst, schermopname, Lettertype&#10;&#10;Automatisch gegenereerde beschrijving">
            <a:extLst>
              <a:ext uri="{FF2B5EF4-FFF2-40B4-BE49-F238E27FC236}">
                <a16:creationId xmlns:a16="http://schemas.microsoft.com/office/drawing/2014/main" id="{50187C3D-5B3E-EF1B-72AF-7CCECAE21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804" y="1690688"/>
            <a:ext cx="9660392" cy="2090776"/>
          </a:xfrm>
          <a:prstGeom prst="rect">
            <a:avLst/>
          </a:prstGeom>
        </p:spPr>
      </p:pic>
      <p:sp>
        <p:nvSpPr>
          <p:cNvPr id="26" name="Pijl: gebogen 25">
            <a:extLst>
              <a:ext uri="{FF2B5EF4-FFF2-40B4-BE49-F238E27FC236}">
                <a16:creationId xmlns:a16="http://schemas.microsoft.com/office/drawing/2014/main" id="{E75EAD89-053A-7643-119D-1A9B42EAE5F1}"/>
              </a:ext>
            </a:extLst>
          </p:cNvPr>
          <p:cNvSpPr/>
          <p:nvPr/>
        </p:nvSpPr>
        <p:spPr>
          <a:xfrm rot="939592" flipV="1">
            <a:off x="1380847" y="4145872"/>
            <a:ext cx="1064200" cy="998744"/>
          </a:xfrm>
          <a:prstGeom prst="bentArrow">
            <a:avLst>
              <a:gd name="adj1" fmla="val 25938"/>
              <a:gd name="adj2" fmla="val 32902"/>
              <a:gd name="adj3" fmla="val 25000"/>
              <a:gd name="adj4" fmla="val 75000"/>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sp>
        <p:nvSpPr>
          <p:cNvPr id="30" name="Rechthoek 29">
            <a:extLst>
              <a:ext uri="{FF2B5EF4-FFF2-40B4-BE49-F238E27FC236}">
                <a16:creationId xmlns:a16="http://schemas.microsoft.com/office/drawing/2014/main" id="{50EDFC34-10D1-2BBA-A339-BC852FFF6FFD}"/>
              </a:ext>
            </a:extLst>
          </p:cNvPr>
          <p:cNvSpPr/>
          <p:nvPr/>
        </p:nvSpPr>
        <p:spPr>
          <a:xfrm>
            <a:off x="3597215" y="6540428"/>
            <a:ext cx="1121434" cy="255977"/>
          </a:xfrm>
          <a:prstGeom prst="rect">
            <a:avLst/>
          </a:prstGeom>
          <a:solidFill>
            <a:srgbClr val="FFC0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Rechthoek 30">
            <a:extLst>
              <a:ext uri="{FF2B5EF4-FFF2-40B4-BE49-F238E27FC236}">
                <a16:creationId xmlns:a16="http://schemas.microsoft.com/office/drawing/2014/main" id="{3EB0D592-5A40-759D-693E-075A69243547}"/>
              </a:ext>
            </a:extLst>
          </p:cNvPr>
          <p:cNvSpPr/>
          <p:nvPr/>
        </p:nvSpPr>
        <p:spPr>
          <a:xfrm>
            <a:off x="3180272" y="4619364"/>
            <a:ext cx="5334000" cy="255977"/>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Rechthoek 31">
            <a:extLst>
              <a:ext uri="{FF2B5EF4-FFF2-40B4-BE49-F238E27FC236}">
                <a16:creationId xmlns:a16="http://schemas.microsoft.com/office/drawing/2014/main" id="{AB552397-EA09-AC98-FCA9-95AFE76BB151}"/>
              </a:ext>
            </a:extLst>
          </p:cNvPr>
          <p:cNvSpPr/>
          <p:nvPr/>
        </p:nvSpPr>
        <p:spPr>
          <a:xfrm>
            <a:off x="3597215" y="5323919"/>
            <a:ext cx="2570672" cy="974970"/>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4" name="Afbeelding 33" descr="Afbeelding met tekst, Lettertype, handschrift&#10;&#10;Automatisch gegenereerde beschrijving">
            <a:extLst>
              <a:ext uri="{FF2B5EF4-FFF2-40B4-BE49-F238E27FC236}">
                <a16:creationId xmlns:a16="http://schemas.microsoft.com/office/drawing/2014/main" id="{F65BB60A-6A82-AC0D-0E93-C573864617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672" y="5167312"/>
            <a:ext cx="3505200" cy="784449"/>
          </a:xfrm>
          <a:prstGeom prst="rect">
            <a:avLst/>
          </a:prstGeom>
        </p:spPr>
      </p:pic>
      <p:sp>
        <p:nvSpPr>
          <p:cNvPr id="4" name="Rechthoek 3">
            <a:extLst>
              <a:ext uri="{FF2B5EF4-FFF2-40B4-BE49-F238E27FC236}">
                <a16:creationId xmlns:a16="http://schemas.microsoft.com/office/drawing/2014/main" id="{33A392F9-E1E1-42DB-6030-5C35C683C781}"/>
              </a:ext>
            </a:extLst>
          </p:cNvPr>
          <p:cNvSpPr/>
          <p:nvPr/>
        </p:nvSpPr>
        <p:spPr>
          <a:xfrm>
            <a:off x="6740525" y="5167312"/>
            <a:ext cx="3505199" cy="784449"/>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4692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animBg="1"/>
      <p:bldP spid="32"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Oplossing</a:t>
            </a:r>
            <a:endParaRPr lang="nl-BE" dirty="0"/>
          </a:p>
        </p:txBody>
      </p:sp>
      <p:pic>
        <p:nvPicPr>
          <p:cNvPr id="11" name="Afbeelding 10" descr="Afbeelding met tekst, schermopname, Lettertype&#10;&#10;Automatisch gegenereerde beschrijving">
            <a:extLst>
              <a:ext uri="{FF2B5EF4-FFF2-40B4-BE49-F238E27FC236}">
                <a16:creationId xmlns:a16="http://schemas.microsoft.com/office/drawing/2014/main" id="{040D34BF-CB2C-E6F8-FEDF-9355989BE0A9}"/>
              </a:ext>
            </a:extLst>
          </p:cNvPr>
          <p:cNvPicPr>
            <a:picLocks noChangeAspect="1"/>
          </p:cNvPicPr>
          <p:nvPr/>
        </p:nvPicPr>
        <p:blipFill rotWithShape="1">
          <a:blip r:embed="rId3">
            <a:extLst>
              <a:ext uri="{28A0092B-C50C-407E-A947-70E740481C1C}">
                <a14:useLocalDpi xmlns:a14="http://schemas.microsoft.com/office/drawing/2010/main" val="0"/>
              </a:ext>
            </a:extLst>
          </a:blip>
          <a:srcRect r="16721"/>
          <a:stretch/>
        </p:blipFill>
        <p:spPr>
          <a:xfrm>
            <a:off x="905005" y="1690688"/>
            <a:ext cx="5190995" cy="3767720"/>
          </a:xfrm>
          <a:prstGeom prst="rect">
            <a:avLst/>
          </a:prstGeom>
        </p:spPr>
      </p:pic>
      <p:pic>
        <p:nvPicPr>
          <p:cNvPr id="13" name="Afbeelding 12" descr="Afbeelding met tekst, schermopname, Lettertype&#10;&#10;Automatisch gegenereerde beschrijving">
            <a:extLst>
              <a:ext uri="{FF2B5EF4-FFF2-40B4-BE49-F238E27FC236}">
                <a16:creationId xmlns:a16="http://schemas.microsoft.com/office/drawing/2014/main" id="{497FB042-4A09-3D86-53AF-5BA2961B4B8C}"/>
              </a:ext>
            </a:extLst>
          </p:cNvPr>
          <p:cNvPicPr>
            <a:picLocks noChangeAspect="1"/>
          </p:cNvPicPr>
          <p:nvPr/>
        </p:nvPicPr>
        <p:blipFill rotWithShape="1">
          <a:blip r:embed="rId4">
            <a:extLst>
              <a:ext uri="{28A0092B-C50C-407E-A947-70E740481C1C}">
                <a14:useLocalDpi xmlns:a14="http://schemas.microsoft.com/office/drawing/2010/main" val="0"/>
              </a:ext>
            </a:extLst>
          </a:blip>
          <a:srcRect r="16721"/>
          <a:stretch/>
        </p:blipFill>
        <p:spPr>
          <a:xfrm>
            <a:off x="6162805" y="1690688"/>
            <a:ext cx="5190995" cy="3767720"/>
          </a:xfrm>
          <a:prstGeom prst="rect">
            <a:avLst/>
          </a:prstGeom>
        </p:spPr>
      </p:pic>
      <p:sp>
        <p:nvSpPr>
          <p:cNvPr id="10" name="Rechthoek 9">
            <a:extLst>
              <a:ext uri="{FF2B5EF4-FFF2-40B4-BE49-F238E27FC236}">
                <a16:creationId xmlns:a16="http://schemas.microsoft.com/office/drawing/2014/main" id="{76515383-4878-CD4B-3C6E-E6BF10A46AA9}"/>
              </a:ext>
            </a:extLst>
          </p:cNvPr>
          <p:cNvSpPr/>
          <p:nvPr/>
        </p:nvSpPr>
        <p:spPr>
          <a:xfrm>
            <a:off x="8758818" y="2105025"/>
            <a:ext cx="2278275" cy="171450"/>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1580B670-73CC-FB76-0082-4A5F43C4516C}"/>
              </a:ext>
            </a:extLst>
          </p:cNvPr>
          <p:cNvSpPr/>
          <p:nvPr/>
        </p:nvSpPr>
        <p:spPr>
          <a:xfrm>
            <a:off x="8605838" y="1900237"/>
            <a:ext cx="2271712" cy="171450"/>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a:extLst>
              <a:ext uri="{FF2B5EF4-FFF2-40B4-BE49-F238E27FC236}">
                <a16:creationId xmlns:a16="http://schemas.microsoft.com/office/drawing/2014/main" id="{D60E05C4-5894-BA93-4925-371A4852BA6E}"/>
              </a:ext>
            </a:extLst>
          </p:cNvPr>
          <p:cNvSpPr/>
          <p:nvPr/>
        </p:nvSpPr>
        <p:spPr>
          <a:xfrm>
            <a:off x="7160419" y="5270289"/>
            <a:ext cx="2269330" cy="171450"/>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Pijl: rechts 17">
            <a:extLst>
              <a:ext uri="{FF2B5EF4-FFF2-40B4-BE49-F238E27FC236}">
                <a16:creationId xmlns:a16="http://schemas.microsoft.com/office/drawing/2014/main" id="{93AEE047-700C-5046-8F14-A104AF1ACDA1}"/>
              </a:ext>
            </a:extLst>
          </p:cNvPr>
          <p:cNvSpPr/>
          <p:nvPr/>
        </p:nvSpPr>
        <p:spPr>
          <a:xfrm>
            <a:off x="5426293" y="3429000"/>
            <a:ext cx="1473024" cy="918142"/>
          </a:xfrm>
          <a:prstGeom prst="rightArrow">
            <a:avLst>
              <a:gd name="adj1" fmla="val 37805"/>
              <a:gd name="adj2" fmla="val 50000"/>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6618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Oplossing</a:t>
            </a:r>
            <a:endParaRPr lang="nl-BE" dirty="0"/>
          </a:p>
        </p:txBody>
      </p:sp>
      <p:pic>
        <p:nvPicPr>
          <p:cNvPr id="23" name="Afbeelding 22" descr="Afbeelding met tekst, schermopname, Lettertype&#10;&#10;Automatisch gegenereerde beschrijving">
            <a:extLst>
              <a:ext uri="{FF2B5EF4-FFF2-40B4-BE49-F238E27FC236}">
                <a16:creationId xmlns:a16="http://schemas.microsoft.com/office/drawing/2014/main" id="{79CBD17F-7295-6F92-29C5-A310A7392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80" y="2959217"/>
            <a:ext cx="5384433" cy="2385651"/>
          </a:xfrm>
          <a:prstGeom prst="rect">
            <a:avLst/>
          </a:prstGeom>
        </p:spPr>
      </p:pic>
      <p:pic>
        <p:nvPicPr>
          <p:cNvPr id="10" name="Afbeelding 9" descr="Afbeelding met tekst, Lettertype, handschrift, schermopname&#10;&#10;Automatisch gegenereerde beschrijving">
            <a:extLst>
              <a:ext uri="{FF2B5EF4-FFF2-40B4-BE49-F238E27FC236}">
                <a16:creationId xmlns:a16="http://schemas.microsoft.com/office/drawing/2014/main" id="{170CCE7C-19D4-041F-E944-5E064DAC4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80" y="1690687"/>
            <a:ext cx="5384433" cy="1233667"/>
          </a:xfrm>
          <a:prstGeom prst="rect">
            <a:avLst/>
          </a:prstGeom>
        </p:spPr>
      </p:pic>
      <p:sp>
        <p:nvSpPr>
          <p:cNvPr id="8" name="Rechthoek 7">
            <a:extLst>
              <a:ext uri="{FF2B5EF4-FFF2-40B4-BE49-F238E27FC236}">
                <a16:creationId xmlns:a16="http://schemas.microsoft.com/office/drawing/2014/main" id="{72C55FC1-9DB5-C212-D1BA-B165013307A6}"/>
              </a:ext>
            </a:extLst>
          </p:cNvPr>
          <p:cNvSpPr/>
          <p:nvPr/>
        </p:nvSpPr>
        <p:spPr>
          <a:xfrm>
            <a:off x="1394960" y="4819650"/>
            <a:ext cx="2524577" cy="238125"/>
          </a:xfrm>
          <a:prstGeom prst="rect">
            <a:avLst/>
          </a:prstGeom>
          <a:solidFill>
            <a:srgbClr val="00B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ijdelijke aanduiding voor inhoud 3">
            <a:extLst>
              <a:ext uri="{FF2B5EF4-FFF2-40B4-BE49-F238E27FC236}">
                <a16:creationId xmlns:a16="http://schemas.microsoft.com/office/drawing/2014/main" id="{6748DF10-2D60-F20C-9198-E1952B69E50F}"/>
              </a:ext>
            </a:extLst>
          </p:cNvPr>
          <p:cNvSpPr>
            <a:spLocks noGrp="1"/>
          </p:cNvSpPr>
          <p:nvPr>
            <p:ph idx="1"/>
          </p:nvPr>
        </p:nvSpPr>
        <p:spPr>
          <a:xfrm>
            <a:off x="6513788" y="1825625"/>
            <a:ext cx="4840012" cy="4351338"/>
          </a:xfrm>
        </p:spPr>
        <p:txBody>
          <a:bodyPr/>
          <a:lstStyle/>
          <a:p>
            <a:pPr marL="0" indent="0">
              <a:buNone/>
            </a:pPr>
            <a:r>
              <a:rPr lang="nl-BE" dirty="0"/>
              <a:t>Hetzelfde voor:</a:t>
            </a:r>
          </a:p>
          <a:p>
            <a:pPr marL="0" indent="0">
              <a:buNone/>
            </a:pPr>
            <a:r>
              <a:rPr lang="nl-BE" dirty="0"/>
              <a:t>- </a:t>
            </a:r>
            <a:r>
              <a:rPr lang="nl-BE" dirty="0" err="1"/>
              <a:t>AddVacation</a:t>
            </a:r>
            <a:endParaRPr lang="nl-BE" dirty="0"/>
          </a:p>
          <a:p>
            <a:pPr marL="0" indent="0">
              <a:buNone/>
            </a:pPr>
            <a:r>
              <a:rPr lang="nl-BE" dirty="0"/>
              <a:t>- </a:t>
            </a:r>
            <a:r>
              <a:rPr lang="nl-BE" dirty="0" err="1"/>
              <a:t>EditVacation</a:t>
            </a:r>
            <a:endParaRPr lang="nl-BE" dirty="0"/>
          </a:p>
        </p:txBody>
      </p:sp>
    </p:spTree>
    <p:extLst>
      <p:ext uri="{BB962C8B-B14F-4D97-AF65-F5344CB8AC3E}">
        <p14:creationId xmlns:p14="http://schemas.microsoft.com/office/powerpoint/2010/main" val="30109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par>
                                <p:cTn id="20" presetID="10" presetClass="entr" presetSubtype="0" fill="hold" nodeType="withEffect">
                                  <p:stCondLst>
                                    <p:cond delay="30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par>
                                <p:cTn id="23" presetID="10" presetClass="entr" presetSubtype="0" fill="hold" nodeType="withEffect">
                                  <p:stCondLst>
                                    <p:cond delay="60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Resultaat</a:t>
            </a:r>
            <a:endParaRPr lang="nl-BE" dirty="0"/>
          </a:p>
        </p:txBody>
      </p:sp>
      <p:pic>
        <p:nvPicPr>
          <p:cNvPr id="7" name="Afbeelding 6">
            <a:extLst>
              <a:ext uri="{FF2B5EF4-FFF2-40B4-BE49-F238E27FC236}">
                <a16:creationId xmlns:a16="http://schemas.microsoft.com/office/drawing/2014/main" id="{243454FC-2DB3-1196-CD28-8BFD0EA8FA15}"/>
              </a:ext>
            </a:extLst>
          </p:cNvPr>
          <p:cNvPicPr>
            <a:picLocks noChangeAspect="1"/>
          </p:cNvPicPr>
          <p:nvPr/>
        </p:nvPicPr>
        <p:blipFill>
          <a:blip r:embed="rId3"/>
          <a:stretch>
            <a:fillRect/>
          </a:stretch>
        </p:blipFill>
        <p:spPr>
          <a:xfrm>
            <a:off x="1626418" y="1690688"/>
            <a:ext cx="8939164" cy="4802188"/>
          </a:xfrm>
          <a:prstGeom prst="rect">
            <a:avLst/>
          </a:prstGeom>
        </p:spPr>
      </p:pic>
    </p:spTree>
    <p:extLst>
      <p:ext uri="{BB962C8B-B14F-4D97-AF65-F5344CB8AC3E}">
        <p14:creationId xmlns:p14="http://schemas.microsoft.com/office/powerpoint/2010/main" val="121069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Resultaat</a:t>
            </a:r>
            <a:endParaRPr lang="nl-BE" dirty="0"/>
          </a:p>
        </p:txBody>
      </p:sp>
      <p:pic>
        <p:nvPicPr>
          <p:cNvPr id="3" name="ThisIsFixed">
            <a:hlinkClick r:id="" action="ppaction://media"/>
            <a:extLst>
              <a:ext uri="{FF2B5EF4-FFF2-40B4-BE49-F238E27FC236}">
                <a16:creationId xmlns:a16="http://schemas.microsoft.com/office/drawing/2014/main" id="{14DFED63-1221-9899-3ED1-EE8E92D81C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209140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23" name="Afbeelding 22">
            <a:extLst>
              <a:ext uri="{FF2B5EF4-FFF2-40B4-BE49-F238E27FC236}">
                <a16:creationId xmlns:a16="http://schemas.microsoft.com/office/drawing/2014/main" id="{28D20669-FF88-22A7-0522-8FD2CDA18093}"/>
              </a:ext>
            </a:extLst>
          </p:cNvPr>
          <p:cNvPicPr>
            <a:picLocks noChangeAspect="1"/>
          </p:cNvPicPr>
          <p:nvPr/>
        </p:nvPicPr>
        <p:blipFill>
          <a:blip r:embed="rId3"/>
          <a:stretch>
            <a:fillRect/>
          </a:stretch>
        </p:blipFill>
        <p:spPr>
          <a:xfrm>
            <a:off x="835024" y="1690688"/>
            <a:ext cx="10515600" cy="4206240"/>
          </a:xfrm>
          <a:prstGeom prst="rect">
            <a:avLst/>
          </a:prstGeom>
        </p:spPr>
      </p:pic>
      <p:pic>
        <p:nvPicPr>
          <p:cNvPr id="3" name="Afbeelding 2">
            <a:extLst>
              <a:ext uri="{FF2B5EF4-FFF2-40B4-BE49-F238E27FC236}">
                <a16:creationId xmlns:a16="http://schemas.microsoft.com/office/drawing/2014/main" id="{F742FAE0-744A-FB3F-E9A5-E102951427E3}"/>
              </a:ext>
            </a:extLst>
          </p:cNvPr>
          <p:cNvPicPr>
            <a:picLocks noChangeAspect="1"/>
          </p:cNvPicPr>
          <p:nvPr/>
        </p:nvPicPr>
        <p:blipFill>
          <a:blip r:embed="rId4"/>
          <a:stretch>
            <a:fillRect/>
          </a:stretch>
        </p:blipFill>
        <p:spPr>
          <a:xfrm>
            <a:off x="835024" y="1690688"/>
            <a:ext cx="10518776" cy="4207510"/>
          </a:xfrm>
          <a:prstGeom prst="rect">
            <a:avLst/>
          </a:prstGeom>
        </p:spPr>
      </p:pic>
      <p:pic>
        <p:nvPicPr>
          <p:cNvPr id="4" name="Afbeelding 3">
            <a:extLst>
              <a:ext uri="{FF2B5EF4-FFF2-40B4-BE49-F238E27FC236}">
                <a16:creationId xmlns:a16="http://schemas.microsoft.com/office/drawing/2014/main" id="{ABD75538-B844-E840-6553-CEFFA3281F58}"/>
              </a:ext>
            </a:extLst>
          </p:cNvPr>
          <p:cNvPicPr>
            <a:picLocks noChangeAspect="1"/>
          </p:cNvPicPr>
          <p:nvPr/>
        </p:nvPicPr>
        <p:blipFill>
          <a:blip r:embed="rId5"/>
          <a:stretch>
            <a:fillRect/>
          </a:stretch>
        </p:blipFill>
        <p:spPr>
          <a:xfrm>
            <a:off x="835024" y="1690688"/>
            <a:ext cx="10521952" cy="4208781"/>
          </a:xfrm>
          <a:prstGeom prst="rect">
            <a:avLst/>
          </a:prstGeom>
        </p:spPr>
      </p:pic>
      <p:pic>
        <p:nvPicPr>
          <p:cNvPr id="5" name="Afbeelding 4">
            <a:extLst>
              <a:ext uri="{FF2B5EF4-FFF2-40B4-BE49-F238E27FC236}">
                <a16:creationId xmlns:a16="http://schemas.microsoft.com/office/drawing/2014/main" id="{5F5AE178-5438-365C-FD01-3C10AD99FCA1}"/>
              </a:ext>
            </a:extLst>
          </p:cNvPr>
          <p:cNvPicPr>
            <a:picLocks noChangeAspect="1"/>
          </p:cNvPicPr>
          <p:nvPr/>
        </p:nvPicPr>
        <p:blipFill>
          <a:blip r:embed="rId6"/>
          <a:stretch>
            <a:fillRect/>
          </a:stretch>
        </p:blipFill>
        <p:spPr>
          <a:xfrm>
            <a:off x="838200" y="1689418"/>
            <a:ext cx="10521952" cy="4208781"/>
          </a:xfrm>
          <a:prstGeom prst="rect">
            <a:avLst/>
          </a:prstGeom>
        </p:spPr>
      </p:pic>
    </p:spTree>
    <p:extLst>
      <p:ext uri="{BB962C8B-B14F-4D97-AF65-F5344CB8AC3E}">
        <p14:creationId xmlns:p14="http://schemas.microsoft.com/office/powerpoint/2010/main" val="41200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Technologie</a:t>
            </a:r>
            <a:endParaRPr lang="nl-BE" dirty="0"/>
          </a:p>
        </p:txBody>
      </p:sp>
      <p:pic>
        <p:nvPicPr>
          <p:cNvPr id="14" name="Tijdelijke aanduiding voor inhoud 13" descr="Afbeelding met tekst, schermopname, Lettertype, Graphics&#10;&#10;Automatisch gegenereerde beschrijving">
            <a:extLst>
              <a:ext uri="{FF2B5EF4-FFF2-40B4-BE49-F238E27FC236}">
                <a16:creationId xmlns:a16="http://schemas.microsoft.com/office/drawing/2014/main" id="{5DAF8912-DC71-F6AC-F6BE-36A5165FDF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725" y="2210937"/>
            <a:ext cx="10860075" cy="3470627"/>
          </a:xfrm>
        </p:spPr>
      </p:pic>
      <p:pic>
        <p:nvPicPr>
          <p:cNvPr id="10" name="Afbeelding 9" descr="Afbeelding met kunst, tekening, Graphics, schets&#10;&#10;Automatisch gegenereerde beschrijving">
            <a:extLst>
              <a:ext uri="{FF2B5EF4-FFF2-40B4-BE49-F238E27FC236}">
                <a16:creationId xmlns:a16="http://schemas.microsoft.com/office/drawing/2014/main" id="{8305897F-548D-4A6C-4DA1-BBC0D4381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584" y="3316369"/>
            <a:ext cx="1588168" cy="1293731"/>
          </a:xfrm>
          <a:prstGeom prst="rect">
            <a:avLst/>
          </a:prstGeom>
          <a:solidFill>
            <a:srgbClr val="FFE6CC"/>
          </a:solidFill>
        </p:spPr>
      </p:pic>
      <p:sp>
        <p:nvSpPr>
          <p:cNvPr id="4" name="Rechthoek 3">
            <a:extLst>
              <a:ext uri="{FF2B5EF4-FFF2-40B4-BE49-F238E27FC236}">
                <a16:creationId xmlns:a16="http://schemas.microsoft.com/office/drawing/2014/main" id="{82B4BC1C-028D-C013-2327-CE55F2DFAA2F}"/>
              </a:ext>
            </a:extLst>
          </p:cNvPr>
          <p:cNvSpPr/>
          <p:nvPr/>
        </p:nvSpPr>
        <p:spPr>
          <a:xfrm>
            <a:off x="9693584" y="2269331"/>
            <a:ext cx="1588168" cy="509587"/>
          </a:xfrm>
          <a:prstGeom prst="rect">
            <a:avLst/>
          </a:prstGeom>
          <a:solidFill>
            <a:srgbClr val="FFE6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14870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5BFDCC0-CD4D-B11C-486F-07C3F3688747}"/>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Groei</a:t>
            </a:r>
            <a:endParaRPr lang="nl-BE" dirty="0"/>
          </a:p>
        </p:txBody>
      </p:sp>
      <p:pic>
        <p:nvPicPr>
          <p:cNvPr id="4" name="Afbeelding 3">
            <a:extLst>
              <a:ext uri="{FF2B5EF4-FFF2-40B4-BE49-F238E27FC236}">
                <a16:creationId xmlns:a16="http://schemas.microsoft.com/office/drawing/2014/main" id="{23F18C5B-ED35-C412-5E85-729A062EB068}"/>
              </a:ext>
            </a:extLst>
          </p:cNvPr>
          <p:cNvPicPr>
            <a:picLocks noChangeAspect="1"/>
          </p:cNvPicPr>
          <p:nvPr/>
        </p:nvPicPr>
        <p:blipFill>
          <a:blip r:embed="rId3"/>
          <a:stretch>
            <a:fillRect/>
          </a:stretch>
        </p:blipFill>
        <p:spPr>
          <a:xfrm>
            <a:off x="0" y="0"/>
            <a:ext cx="6114288" cy="6858000"/>
          </a:xfrm>
          <a:prstGeom prst="rect">
            <a:avLst/>
          </a:prstGeom>
        </p:spPr>
      </p:pic>
      <p:grpSp>
        <p:nvGrpSpPr>
          <p:cNvPr id="3" name="Groep 2">
            <a:extLst>
              <a:ext uri="{FF2B5EF4-FFF2-40B4-BE49-F238E27FC236}">
                <a16:creationId xmlns:a16="http://schemas.microsoft.com/office/drawing/2014/main" id="{EC399D55-8DD1-0000-DC72-32E217609F2E}"/>
              </a:ext>
            </a:extLst>
          </p:cNvPr>
          <p:cNvGrpSpPr/>
          <p:nvPr/>
        </p:nvGrpSpPr>
        <p:grpSpPr>
          <a:xfrm>
            <a:off x="9190950" y="2645637"/>
            <a:ext cx="1807029" cy="2156182"/>
            <a:chOff x="9190950" y="2645637"/>
            <a:chExt cx="1807029" cy="2156182"/>
          </a:xfrm>
        </p:grpSpPr>
        <p:pic>
          <p:nvPicPr>
            <p:cNvPr id="6" name="Afbeelding 5">
              <a:extLst>
                <a:ext uri="{FF2B5EF4-FFF2-40B4-BE49-F238E27FC236}">
                  <a16:creationId xmlns:a16="http://schemas.microsoft.com/office/drawing/2014/main" id="{9894700B-3C9D-DA72-398A-4F05C58FB48D}"/>
                </a:ext>
              </a:extLst>
            </p:cNvPr>
            <p:cNvPicPr>
              <a:picLocks noChangeAspect="1"/>
            </p:cNvPicPr>
            <p:nvPr/>
          </p:nvPicPr>
          <p:blipFill>
            <a:blip r:embed="rId4"/>
            <a:stretch>
              <a:fillRect/>
            </a:stretch>
          </p:blipFill>
          <p:spPr>
            <a:xfrm>
              <a:off x="9351515" y="2645637"/>
              <a:ext cx="1485900" cy="1485900"/>
            </a:xfrm>
            <a:prstGeom prst="rect">
              <a:avLst/>
            </a:prstGeom>
          </p:spPr>
        </p:pic>
        <p:sp>
          <p:nvSpPr>
            <p:cNvPr id="15" name="Tijdelijke aanduiding voor inhoud 1">
              <a:extLst>
                <a:ext uri="{FF2B5EF4-FFF2-40B4-BE49-F238E27FC236}">
                  <a16:creationId xmlns:a16="http://schemas.microsoft.com/office/drawing/2014/main" id="{E5F39D70-A1CC-1E2C-A83C-097902E2E12E}"/>
                </a:ext>
              </a:extLst>
            </p:cNvPr>
            <p:cNvSpPr txBox="1">
              <a:spLocks/>
            </p:cNvSpPr>
            <p:nvPr/>
          </p:nvSpPr>
          <p:spPr>
            <a:xfrm>
              <a:off x="9190950" y="4338405"/>
              <a:ext cx="1807029"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t>Persoonlijk</a:t>
              </a:r>
              <a:endParaRPr lang="nl-BE" dirty="0"/>
            </a:p>
          </p:txBody>
        </p:sp>
      </p:grpSp>
      <p:grpSp>
        <p:nvGrpSpPr>
          <p:cNvPr id="2" name="Groep 1">
            <a:extLst>
              <a:ext uri="{FF2B5EF4-FFF2-40B4-BE49-F238E27FC236}">
                <a16:creationId xmlns:a16="http://schemas.microsoft.com/office/drawing/2014/main" id="{7AF35475-86CC-2610-2FA3-1E6F8773B662}"/>
              </a:ext>
            </a:extLst>
          </p:cNvPr>
          <p:cNvGrpSpPr/>
          <p:nvPr/>
        </p:nvGrpSpPr>
        <p:grpSpPr>
          <a:xfrm>
            <a:off x="6572415" y="2605224"/>
            <a:ext cx="1930902" cy="2196595"/>
            <a:chOff x="6572415" y="2605224"/>
            <a:chExt cx="1930902" cy="2196595"/>
          </a:xfrm>
        </p:grpSpPr>
        <p:pic>
          <p:nvPicPr>
            <p:cNvPr id="12" name="Afbeelding 11">
              <a:extLst>
                <a:ext uri="{FF2B5EF4-FFF2-40B4-BE49-F238E27FC236}">
                  <a16:creationId xmlns:a16="http://schemas.microsoft.com/office/drawing/2014/main" id="{BF6435E5-E77F-11DF-7299-C084C27ED0D4}"/>
                </a:ext>
              </a:extLst>
            </p:cNvPr>
            <p:cNvPicPr>
              <a:picLocks noChangeAspect="1"/>
            </p:cNvPicPr>
            <p:nvPr/>
          </p:nvPicPr>
          <p:blipFill>
            <a:blip r:embed="rId5"/>
            <a:stretch>
              <a:fillRect/>
            </a:stretch>
          </p:blipFill>
          <p:spPr>
            <a:xfrm>
              <a:off x="6671276" y="2605224"/>
              <a:ext cx="1733181" cy="1733181"/>
            </a:xfrm>
            <a:prstGeom prst="rect">
              <a:avLst/>
            </a:prstGeom>
          </p:spPr>
        </p:pic>
        <p:sp>
          <p:nvSpPr>
            <p:cNvPr id="16" name="Tijdelijke aanduiding voor inhoud 1">
              <a:extLst>
                <a:ext uri="{FF2B5EF4-FFF2-40B4-BE49-F238E27FC236}">
                  <a16:creationId xmlns:a16="http://schemas.microsoft.com/office/drawing/2014/main" id="{8C38A585-11E6-3115-4D39-42F27FB66D19}"/>
                </a:ext>
              </a:extLst>
            </p:cNvPr>
            <p:cNvSpPr txBox="1">
              <a:spLocks/>
            </p:cNvSpPr>
            <p:nvPr/>
          </p:nvSpPr>
          <p:spPr>
            <a:xfrm>
              <a:off x="6572415" y="4338405"/>
              <a:ext cx="1930902"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Technologie</a:t>
              </a:r>
            </a:p>
          </p:txBody>
        </p:sp>
      </p:grpSp>
    </p:spTree>
    <p:extLst>
      <p:ext uri="{BB962C8B-B14F-4D97-AF65-F5344CB8AC3E}">
        <p14:creationId xmlns:p14="http://schemas.microsoft.com/office/powerpoint/2010/main" val="217433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Einde</a:t>
            </a:r>
            <a:endParaRPr lang="nl-BE" dirty="0"/>
          </a:p>
        </p:txBody>
      </p:sp>
      <p:pic>
        <p:nvPicPr>
          <p:cNvPr id="1026" name="Picture 2" descr="world war z, zombies going through a door, top viewpoint">
            <a:extLst>
              <a:ext uri="{FF2B5EF4-FFF2-40B4-BE49-F238E27FC236}">
                <a16:creationId xmlns:a16="http://schemas.microsoft.com/office/drawing/2014/main" id="{1103D59B-ED62-ADF1-5534-AB28C484E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392" y="1797552"/>
            <a:ext cx="5839215" cy="43794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orway effect &quot; ou quand on oublie ce qu'on comptait faire en entrant dans  une pièce">
            <a:extLst>
              <a:ext uri="{FF2B5EF4-FFF2-40B4-BE49-F238E27FC236}">
                <a16:creationId xmlns:a16="http://schemas.microsoft.com/office/drawing/2014/main" id="{5038CF92-E980-815D-DE17-867760B7C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1795463"/>
            <a:ext cx="100012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2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559A0ECB-CB12-2AE1-7960-DFCBF246A07F}"/>
              </a:ext>
            </a:extLst>
          </p:cNvPr>
          <p:cNvSpPr/>
          <p:nvPr/>
        </p:nvSpPr>
        <p:spPr>
          <a:xfrm>
            <a:off x="-111511" y="-111512"/>
            <a:ext cx="12411306" cy="706987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Afbeelding 7">
            <a:extLst>
              <a:ext uri="{FF2B5EF4-FFF2-40B4-BE49-F238E27FC236}">
                <a16:creationId xmlns:a16="http://schemas.microsoft.com/office/drawing/2014/main" id="{F9AA28F4-FCB3-2C7E-759D-59AA643610CD}"/>
              </a:ext>
            </a:extLst>
          </p:cNvPr>
          <p:cNvPicPr>
            <a:picLocks noChangeAspect="1"/>
          </p:cNvPicPr>
          <p:nvPr/>
        </p:nvPicPr>
        <p:blipFill>
          <a:blip r:embed="rId3"/>
          <a:stretch>
            <a:fillRect/>
          </a:stretch>
        </p:blipFill>
        <p:spPr>
          <a:xfrm>
            <a:off x="2348940" y="595402"/>
            <a:ext cx="7494119" cy="5667195"/>
          </a:xfrm>
          <a:prstGeom prst="rect">
            <a:avLst/>
          </a:prstGeom>
        </p:spPr>
      </p:pic>
    </p:spTree>
    <p:extLst>
      <p:ext uri="{BB962C8B-B14F-4D97-AF65-F5344CB8AC3E}">
        <p14:creationId xmlns:p14="http://schemas.microsoft.com/office/powerpoint/2010/main" val="423891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Ventigrate</a:t>
            </a:r>
            <a:endParaRPr lang="nl-BE" dirty="0"/>
          </a:p>
        </p:txBody>
      </p:sp>
      <p:grpSp>
        <p:nvGrpSpPr>
          <p:cNvPr id="4" name="Groep 3">
            <a:extLst>
              <a:ext uri="{FF2B5EF4-FFF2-40B4-BE49-F238E27FC236}">
                <a16:creationId xmlns:a16="http://schemas.microsoft.com/office/drawing/2014/main" id="{06295E9B-570B-EA97-55AA-26AB6367B1FD}"/>
              </a:ext>
            </a:extLst>
          </p:cNvPr>
          <p:cNvGrpSpPr/>
          <p:nvPr/>
        </p:nvGrpSpPr>
        <p:grpSpPr>
          <a:xfrm>
            <a:off x="4515852" y="2500793"/>
            <a:ext cx="3160296" cy="4357206"/>
            <a:chOff x="4515852" y="2500793"/>
            <a:chExt cx="3160296" cy="4357206"/>
          </a:xfrm>
        </p:grpSpPr>
        <p:sp>
          <p:nvSpPr>
            <p:cNvPr id="6" name="Tijdelijke aanduiding voor inhoud 8">
              <a:extLst>
                <a:ext uri="{FF2B5EF4-FFF2-40B4-BE49-F238E27FC236}">
                  <a16:creationId xmlns:a16="http://schemas.microsoft.com/office/drawing/2014/main" id="{675B2BB9-A779-EA2D-253F-BCBEA19C43E2}"/>
                </a:ext>
              </a:extLst>
            </p:cNvPr>
            <p:cNvSpPr txBox="1">
              <a:spLocks/>
            </p:cNvSpPr>
            <p:nvPr/>
          </p:nvSpPr>
          <p:spPr>
            <a:xfrm>
              <a:off x="4515852" y="5053218"/>
              <a:ext cx="3160296" cy="1804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Waarom</a:t>
              </a:r>
            </a:p>
            <a:p>
              <a:pPr marL="0" indent="0" algn="ctr">
                <a:buFont typeface="Arial" panose="020B0604020202020204" pitchFamily="34" charset="0"/>
                <a:buNone/>
              </a:pPr>
              <a:r>
                <a:rPr lang="nl-BE" dirty="0"/>
                <a:t>Ventigrate?</a:t>
              </a:r>
            </a:p>
          </p:txBody>
        </p:sp>
        <p:pic>
          <p:nvPicPr>
            <p:cNvPr id="13" name="Afbeelding 12" descr="Afbeelding met Graphics, grafische vormgeving&#10;&#10;Automatisch gegenereerde beschrijving">
              <a:extLst>
                <a:ext uri="{FF2B5EF4-FFF2-40B4-BE49-F238E27FC236}">
                  <a16:creationId xmlns:a16="http://schemas.microsoft.com/office/drawing/2014/main" id="{E78B5BBA-604E-1E3E-066C-91CF5A573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657" y="2500793"/>
              <a:ext cx="1594686" cy="1594686"/>
            </a:xfrm>
            <a:prstGeom prst="rect">
              <a:avLst/>
            </a:prstGeom>
          </p:spPr>
        </p:pic>
      </p:grpSp>
      <p:grpSp>
        <p:nvGrpSpPr>
          <p:cNvPr id="3" name="Groep 2">
            <a:extLst>
              <a:ext uri="{FF2B5EF4-FFF2-40B4-BE49-F238E27FC236}">
                <a16:creationId xmlns:a16="http://schemas.microsoft.com/office/drawing/2014/main" id="{8480BB10-615D-C69B-C21F-8AD1A3C4C2F1}"/>
              </a:ext>
            </a:extLst>
          </p:cNvPr>
          <p:cNvGrpSpPr/>
          <p:nvPr/>
        </p:nvGrpSpPr>
        <p:grpSpPr>
          <a:xfrm>
            <a:off x="788570" y="1952103"/>
            <a:ext cx="2791326" cy="4905873"/>
            <a:chOff x="788570" y="1952103"/>
            <a:chExt cx="2791326" cy="4905873"/>
          </a:xfrm>
        </p:grpSpPr>
        <p:sp>
          <p:nvSpPr>
            <p:cNvPr id="5" name="Tijdelijke aanduiding voor inhoud 8">
              <a:extLst>
                <a:ext uri="{FF2B5EF4-FFF2-40B4-BE49-F238E27FC236}">
                  <a16:creationId xmlns:a16="http://schemas.microsoft.com/office/drawing/2014/main" id="{29EEEC52-BB68-FC81-4EA5-66C8F2BDD027}"/>
                </a:ext>
              </a:extLst>
            </p:cNvPr>
            <p:cNvSpPr txBox="1">
              <a:spLocks/>
            </p:cNvSpPr>
            <p:nvPr/>
          </p:nvSpPr>
          <p:spPr>
            <a:xfrm>
              <a:off x="788570" y="5053218"/>
              <a:ext cx="2791326" cy="1804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Wie is</a:t>
              </a:r>
            </a:p>
            <a:p>
              <a:pPr marL="0" indent="0" algn="ctr">
                <a:buFont typeface="Arial" panose="020B0604020202020204" pitchFamily="34" charset="0"/>
                <a:buNone/>
              </a:pPr>
              <a:r>
                <a:rPr lang="nl-BE" dirty="0"/>
                <a:t>Ventigrate?</a:t>
              </a:r>
            </a:p>
          </p:txBody>
        </p:sp>
        <p:pic>
          <p:nvPicPr>
            <p:cNvPr id="20" name="Afbeelding 19">
              <a:extLst>
                <a:ext uri="{FF2B5EF4-FFF2-40B4-BE49-F238E27FC236}">
                  <a16:creationId xmlns:a16="http://schemas.microsoft.com/office/drawing/2014/main" id="{0BDCC029-F06E-4C93-C28C-C8A55535FDB3}"/>
                </a:ext>
              </a:extLst>
            </p:cNvPr>
            <p:cNvPicPr>
              <a:picLocks noChangeAspect="1"/>
            </p:cNvPicPr>
            <p:nvPr/>
          </p:nvPicPr>
          <p:blipFill>
            <a:blip r:embed="rId4"/>
            <a:stretch>
              <a:fillRect/>
            </a:stretch>
          </p:blipFill>
          <p:spPr>
            <a:xfrm>
              <a:off x="838200" y="1952103"/>
              <a:ext cx="2692066" cy="2692066"/>
            </a:xfrm>
            <a:prstGeom prst="rect">
              <a:avLst/>
            </a:prstGeom>
          </p:spPr>
        </p:pic>
      </p:grpSp>
      <p:grpSp>
        <p:nvGrpSpPr>
          <p:cNvPr id="8" name="Groep 7">
            <a:extLst>
              <a:ext uri="{FF2B5EF4-FFF2-40B4-BE49-F238E27FC236}">
                <a16:creationId xmlns:a16="http://schemas.microsoft.com/office/drawing/2014/main" id="{E77F2F59-164E-B546-A7FA-15BD7BE505CF}"/>
              </a:ext>
            </a:extLst>
          </p:cNvPr>
          <p:cNvGrpSpPr/>
          <p:nvPr/>
        </p:nvGrpSpPr>
        <p:grpSpPr>
          <a:xfrm>
            <a:off x="8238247" y="2126397"/>
            <a:ext cx="3288631" cy="4731603"/>
            <a:chOff x="8238247" y="2126397"/>
            <a:chExt cx="3288631" cy="4731603"/>
          </a:xfrm>
        </p:grpSpPr>
        <p:sp>
          <p:nvSpPr>
            <p:cNvPr id="7" name="Tijdelijke aanduiding voor inhoud 8">
              <a:extLst>
                <a:ext uri="{FF2B5EF4-FFF2-40B4-BE49-F238E27FC236}">
                  <a16:creationId xmlns:a16="http://schemas.microsoft.com/office/drawing/2014/main" id="{3C01BDF8-16D9-0C10-53D6-CE905854C9AE}"/>
                </a:ext>
              </a:extLst>
            </p:cNvPr>
            <p:cNvSpPr txBox="1">
              <a:spLocks/>
            </p:cNvSpPr>
            <p:nvPr/>
          </p:nvSpPr>
          <p:spPr>
            <a:xfrm>
              <a:off x="8238247" y="5053219"/>
              <a:ext cx="3288631" cy="1804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Wat doet</a:t>
              </a:r>
            </a:p>
            <a:p>
              <a:pPr marL="0" indent="0" algn="ctr">
                <a:buFont typeface="Arial" panose="020B0604020202020204" pitchFamily="34" charset="0"/>
                <a:buNone/>
              </a:pPr>
              <a:r>
                <a:rPr lang="nl-BE" dirty="0"/>
                <a:t>Ventigrate?</a:t>
              </a:r>
            </a:p>
          </p:txBody>
        </p:sp>
        <p:pic>
          <p:nvPicPr>
            <p:cNvPr id="22" name="Afbeelding 21">
              <a:extLst>
                <a:ext uri="{FF2B5EF4-FFF2-40B4-BE49-F238E27FC236}">
                  <a16:creationId xmlns:a16="http://schemas.microsoft.com/office/drawing/2014/main" id="{6076D5D5-0C77-1652-1A8E-F1C447DF3110}"/>
                </a:ext>
              </a:extLst>
            </p:cNvPr>
            <p:cNvPicPr>
              <a:picLocks noChangeAspect="1"/>
            </p:cNvPicPr>
            <p:nvPr/>
          </p:nvPicPr>
          <p:blipFill>
            <a:blip r:embed="rId5"/>
            <a:stretch>
              <a:fillRect/>
            </a:stretch>
          </p:blipFill>
          <p:spPr>
            <a:xfrm>
              <a:off x="8661734" y="2126397"/>
              <a:ext cx="2441658" cy="2343477"/>
            </a:xfrm>
            <a:prstGeom prst="rect">
              <a:avLst/>
            </a:prstGeom>
          </p:spPr>
        </p:pic>
      </p:grpSp>
    </p:spTree>
    <p:extLst>
      <p:ext uri="{BB962C8B-B14F-4D97-AF65-F5344CB8AC3E}">
        <p14:creationId xmlns:p14="http://schemas.microsoft.com/office/powerpoint/2010/main" val="41593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BEBA2506-BEB0-98C9-3126-4908B17280AE}"/>
              </a:ext>
            </a:extLst>
          </p:cNvPr>
          <p:cNvSpPr>
            <a:spLocks noGrp="1"/>
          </p:cNvSpPr>
          <p:nvPr>
            <p:ph idx="1"/>
          </p:nvPr>
        </p:nvSpPr>
        <p:spPr>
          <a:xfrm>
            <a:off x="6513788" y="1825625"/>
            <a:ext cx="4840012" cy="4351338"/>
          </a:xfrm>
        </p:spPr>
        <p:txBody>
          <a:bodyPr/>
          <a:lstStyle/>
          <a:p>
            <a:pPr marL="0" indent="0">
              <a:buNone/>
            </a:pPr>
            <a:r>
              <a:rPr lang="nl-BE" dirty="0"/>
              <a:t>IT </a:t>
            </a:r>
            <a:r>
              <a:rPr lang="nl-BE" dirty="0" err="1"/>
              <a:t>Consultantie</a:t>
            </a:r>
            <a:r>
              <a:rPr lang="nl-BE" dirty="0"/>
              <a:t> bedrijf </a:t>
            </a:r>
            <a:br>
              <a:rPr lang="nl-BE" dirty="0"/>
            </a:br>
            <a:r>
              <a:rPr lang="nl-BE" dirty="0"/>
              <a:t>in Kontich</a:t>
            </a:r>
          </a:p>
          <a:p>
            <a:pPr marL="0" indent="0">
              <a:buNone/>
            </a:pPr>
            <a:r>
              <a:rPr lang="nl-BE" dirty="0"/>
              <a:t>Dochterbedrijf van </a:t>
            </a:r>
            <a:r>
              <a:rPr lang="nl-BE" dirty="0" err="1"/>
              <a:t>Cronos</a:t>
            </a:r>
            <a:endParaRPr lang="nl-BE" dirty="0"/>
          </a:p>
          <a:p>
            <a:pPr marL="0" indent="0">
              <a:buNone/>
            </a:pPr>
            <a:r>
              <a:rPr lang="nl-BE" dirty="0"/>
              <a:t>Opgericht door </a:t>
            </a:r>
            <a:br>
              <a:rPr lang="nl-BE" dirty="0"/>
            </a:br>
            <a:r>
              <a:rPr lang="nl-BE" dirty="0"/>
              <a:t>Nadine Huybrechts</a:t>
            </a:r>
          </a:p>
          <a:p>
            <a:pPr marL="0" indent="0">
              <a:buNone/>
            </a:pPr>
            <a:endParaRPr lang="nl-BE" dirty="0"/>
          </a:p>
        </p:txBody>
      </p:sp>
      <p:pic>
        <p:nvPicPr>
          <p:cNvPr id="7" name="Afbeelding 6">
            <a:extLst>
              <a:ext uri="{FF2B5EF4-FFF2-40B4-BE49-F238E27FC236}">
                <a16:creationId xmlns:a16="http://schemas.microsoft.com/office/drawing/2014/main" id="{DDBCE46C-0C2B-BCC0-A537-AC678E826015}"/>
              </a:ext>
            </a:extLst>
          </p:cNvPr>
          <p:cNvPicPr>
            <a:picLocks noChangeAspect="1"/>
          </p:cNvPicPr>
          <p:nvPr/>
        </p:nvPicPr>
        <p:blipFill>
          <a:blip r:embed="rId3"/>
          <a:stretch>
            <a:fillRect/>
          </a:stretch>
        </p:blipFill>
        <p:spPr>
          <a:xfrm>
            <a:off x="0" y="0"/>
            <a:ext cx="6114288" cy="6858000"/>
          </a:xfrm>
          <a:prstGeom prst="rect">
            <a:avLst/>
          </a:prstGeom>
        </p:spPr>
      </p:pic>
      <p:sp>
        <p:nvSpPr>
          <p:cNvPr id="10" name="Titel 1">
            <a:extLst>
              <a:ext uri="{FF2B5EF4-FFF2-40B4-BE49-F238E27FC236}">
                <a16:creationId xmlns:a16="http://schemas.microsoft.com/office/drawing/2014/main" id="{35C6DE1A-608B-8206-1D75-F803FF4967EE}"/>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Ventigrate</a:t>
            </a:r>
            <a:endParaRPr lang="nl-BE" dirty="0"/>
          </a:p>
        </p:txBody>
      </p:sp>
    </p:spTree>
    <p:extLst>
      <p:ext uri="{BB962C8B-B14F-4D97-AF65-F5344CB8AC3E}">
        <p14:creationId xmlns:p14="http://schemas.microsoft.com/office/powerpoint/2010/main" val="46946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3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60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Wie is Ventigrate?</a:t>
            </a:r>
            <a:endParaRPr lang="nl-BE" dirty="0"/>
          </a:p>
        </p:txBody>
      </p:sp>
      <p:pic>
        <p:nvPicPr>
          <p:cNvPr id="13" name="Tijdelijke aanduiding voor inhoud 12">
            <a:extLst>
              <a:ext uri="{FF2B5EF4-FFF2-40B4-BE49-F238E27FC236}">
                <a16:creationId xmlns:a16="http://schemas.microsoft.com/office/drawing/2014/main" id="{DE97E424-969E-E169-A683-70E109B7F979}"/>
              </a:ext>
            </a:extLst>
          </p:cNvPr>
          <p:cNvPicPr>
            <a:picLocks noGrp="1" noChangeAspect="1"/>
          </p:cNvPicPr>
          <p:nvPr>
            <p:ph idx="1"/>
          </p:nvPr>
        </p:nvPicPr>
        <p:blipFill>
          <a:blip r:embed="rId3"/>
          <a:stretch>
            <a:fillRect/>
          </a:stretch>
        </p:blipFill>
        <p:spPr>
          <a:xfrm>
            <a:off x="3808021" y="2812213"/>
            <a:ext cx="1438275" cy="1438275"/>
          </a:xfrm>
        </p:spPr>
      </p:pic>
      <p:pic>
        <p:nvPicPr>
          <p:cNvPr id="1030" name="Picture 6" descr="Profielfoto van Naim Baysal">
            <a:extLst>
              <a:ext uri="{FF2B5EF4-FFF2-40B4-BE49-F238E27FC236}">
                <a16:creationId xmlns:a16="http://schemas.microsoft.com/office/drawing/2014/main" id="{D42E4BB1-E05E-07A7-A257-B6F46EF5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562" y="269716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elfoto van Yasin Khawaja">
            <a:extLst>
              <a:ext uri="{FF2B5EF4-FFF2-40B4-BE49-F238E27FC236}">
                <a16:creationId xmlns:a16="http://schemas.microsoft.com/office/drawing/2014/main" id="{3E673BFD-9F94-0AB2-780A-1356017DD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2" y="270501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elfoto van Mike Hoho">
            <a:extLst>
              <a:ext uri="{FF2B5EF4-FFF2-40B4-BE49-F238E27FC236}">
                <a16:creationId xmlns:a16="http://schemas.microsoft.com/office/drawing/2014/main" id="{5C0AA26B-F8B2-E148-0EE3-DA15A2B81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2748" y="41379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fielfoto van Mitch Van Vlierberghe">
            <a:extLst>
              <a:ext uri="{FF2B5EF4-FFF2-40B4-BE49-F238E27FC236}">
                <a16:creationId xmlns:a16="http://schemas.microsoft.com/office/drawing/2014/main" id="{80177875-53EC-0177-3564-AADFDFAB25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3562" y="2705017"/>
            <a:ext cx="1976438" cy="19764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ieter Temmerman">
            <a:extLst>
              <a:ext uri="{FF2B5EF4-FFF2-40B4-BE49-F238E27FC236}">
                <a16:creationId xmlns:a16="http://schemas.microsoft.com/office/drawing/2014/main" id="{32271CCA-77B4-0837-AAA1-4CFB8BF63F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983" y="2697162"/>
            <a:ext cx="1668379" cy="16683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fielfoto van Frederik Broux">
            <a:extLst>
              <a:ext uri="{FF2B5EF4-FFF2-40B4-BE49-F238E27FC236}">
                <a16:creationId xmlns:a16="http://schemas.microsoft.com/office/drawing/2014/main" id="{12A97B20-61AA-A810-2FCE-012EC769D3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0236" y="5714273"/>
            <a:ext cx="494110" cy="4941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adine Huybrechts - Antwerp Metropolitan Area | Professional Profile |  LinkedIn">
            <a:extLst>
              <a:ext uri="{FF2B5EF4-FFF2-40B4-BE49-F238E27FC236}">
                <a16:creationId xmlns:a16="http://schemas.microsoft.com/office/drawing/2014/main" id="{D4F80459-D6BC-08A8-BDD0-235557E60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971" y="4743284"/>
            <a:ext cx="1976439" cy="197643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F1F4F69E-AAB1-92DA-52AB-C061A3FF53AE}"/>
              </a:ext>
            </a:extLst>
          </p:cNvPr>
          <p:cNvPicPr>
            <a:picLocks noChangeAspect="1"/>
          </p:cNvPicPr>
          <p:nvPr/>
        </p:nvPicPr>
        <p:blipFill>
          <a:blip r:embed="rId11"/>
          <a:stretch>
            <a:fillRect/>
          </a:stretch>
        </p:blipFill>
        <p:spPr>
          <a:xfrm>
            <a:off x="4527159" y="4682875"/>
            <a:ext cx="2649269" cy="1976439"/>
          </a:xfrm>
          <a:prstGeom prst="rect">
            <a:avLst/>
          </a:prstGeom>
        </p:spPr>
      </p:pic>
      <p:pic>
        <p:nvPicPr>
          <p:cNvPr id="9" name="Afbeelding 8">
            <a:extLst>
              <a:ext uri="{FF2B5EF4-FFF2-40B4-BE49-F238E27FC236}">
                <a16:creationId xmlns:a16="http://schemas.microsoft.com/office/drawing/2014/main" id="{4DB6CC00-6EF9-B0F4-CE00-AC2B5B0D9640}"/>
              </a:ext>
            </a:extLst>
          </p:cNvPr>
          <p:cNvPicPr>
            <a:picLocks noChangeAspect="1"/>
          </p:cNvPicPr>
          <p:nvPr/>
        </p:nvPicPr>
        <p:blipFill>
          <a:blip r:embed="rId12"/>
          <a:stretch>
            <a:fillRect/>
          </a:stretch>
        </p:blipFill>
        <p:spPr>
          <a:xfrm>
            <a:off x="2922511" y="4681537"/>
            <a:ext cx="1533525" cy="1533525"/>
          </a:xfrm>
          <a:prstGeom prst="rect">
            <a:avLst/>
          </a:prstGeom>
        </p:spPr>
      </p:pic>
      <p:pic>
        <p:nvPicPr>
          <p:cNvPr id="11" name="Afbeelding 10">
            <a:extLst>
              <a:ext uri="{FF2B5EF4-FFF2-40B4-BE49-F238E27FC236}">
                <a16:creationId xmlns:a16="http://schemas.microsoft.com/office/drawing/2014/main" id="{27385BAA-1595-7785-C871-CA24DFC8E5A6}"/>
              </a:ext>
            </a:extLst>
          </p:cNvPr>
          <p:cNvPicPr>
            <a:picLocks noChangeAspect="1"/>
          </p:cNvPicPr>
          <p:nvPr/>
        </p:nvPicPr>
        <p:blipFill>
          <a:blip r:embed="rId13"/>
          <a:stretch>
            <a:fillRect/>
          </a:stretch>
        </p:blipFill>
        <p:spPr>
          <a:xfrm>
            <a:off x="1131811" y="4477584"/>
            <a:ext cx="1676400" cy="1771650"/>
          </a:xfrm>
          <a:prstGeom prst="rect">
            <a:avLst/>
          </a:prstGeom>
        </p:spPr>
      </p:pic>
      <p:pic>
        <p:nvPicPr>
          <p:cNvPr id="15" name="Afbeelding 14">
            <a:extLst>
              <a:ext uri="{FF2B5EF4-FFF2-40B4-BE49-F238E27FC236}">
                <a16:creationId xmlns:a16="http://schemas.microsoft.com/office/drawing/2014/main" id="{963AEFF9-17F3-6DB7-B0E3-3644DC48F0A0}"/>
              </a:ext>
            </a:extLst>
          </p:cNvPr>
          <p:cNvPicPr>
            <a:picLocks noChangeAspect="1"/>
          </p:cNvPicPr>
          <p:nvPr/>
        </p:nvPicPr>
        <p:blipFill>
          <a:blip r:embed="rId14"/>
          <a:stretch>
            <a:fillRect/>
          </a:stretch>
        </p:blipFill>
        <p:spPr>
          <a:xfrm>
            <a:off x="9478923" y="4717090"/>
            <a:ext cx="2028825" cy="2028825"/>
          </a:xfrm>
          <a:prstGeom prst="rect">
            <a:avLst/>
          </a:prstGeom>
        </p:spPr>
      </p:pic>
      <p:pic>
        <p:nvPicPr>
          <p:cNvPr id="1046" name="Picture 22" descr="Profielfoto van Abbas Goudman">
            <a:extLst>
              <a:ext uri="{FF2B5EF4-FFF2-40B4-BE49-F238E27FC236}">
                <a16:creationId xmlns:a16="http://schemas.microsoft.com/office/drawing/2014/main" id="{280E0752-1B25-9BA0-9DE5-F804FDF361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11" y="2526778"/>
            <a:ext cx="1723710" cy="1723710"/>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16">
            <a:extLst>
              <a:ext uri="{FF2B5EF4-FFF2-40B4-BE49-F238E27FC236}">
                <a16:creationId xmlns:a16="http://schemas.microsoft.com/office/drawing/2014/main" id="{14AE1820-0224-3607-BFA5-D3CE23BE80D6}"/>
              </a:ext>
            </a:extLst>
          </p:cNvPr>
          <p:cNvPicPr>
            <a:picLocks noChangeAspect="1"/>
          </p:cNvPicPr>
          <p:nvPr/>
        </p:nvPicPr>
        <p:blipFill>
          <a:blip r:embed="rId16"/>
          <a:stretch>
            <a:fillRect/>
          </a:stretch>
        </p:blipFill>
        <p:spPr>
          <a:xfrm>
            <a:off x="8038120" y="357270"/>
            <a:ext cx="1647825" cy="1704975"/>
          </a:xfrm>
          <a:prstGeom prst="rect">
            <a:avLst/>
          </a:prstGeom>
        </p:spPr>
      </p:pic>
      <p:pic>
        <p:nvPicPr>
          <p:cNvPr id="19" name="Afbeelding 18">
            <a:extLst>
              <a:ext uri="{FF2B5EF4-FFF2-40B4-BE49-F238E27FC236}">
                <a16:creationId xmlns:a16="http://schemas.microsoft.com/office/drawing/2014/main" id="{5DD58541-5DE1-7015-D0F6-AAE6BF1DA334}"/>
              </a:ext>
            </a:extLst>
          </p:cNvPr>
          <p:cNvPicPr>
            <a:picLocks noChangeAspect="1"/>
          </p:cNvPicPr>
          <p:nvPr/>
        </p:nvPicPr>
        <p:blipFill>
          <a:blip r:embed="rId17"/>
          <a:stretch>
            <a:fillRect/>
          </a:stretch>
        </p:blipFill>
        <p:spPr>
          <a:xfrm>
            <a:off x="4073258" y="896395"/>
            <a:ext cx="1724025" cy="1838325"/>
          </a:xfrm>
          <a:prstGeom prst="rect">
            <a:avLst/>
          </a:prstGeom>
        </p:spPr>
      </p:pic>
      <p:pic>
        <p:nvPicPr>
          <p:cNvPr id="21" name="Afbeelding 20">
            <a:extLst>
              <a:ext uri="{FF2B5EF4-FFF2-40B4-BE49-F238E27FC236}">
                <a16:creationId xmlns:a16="http://schemas.microsoft.com/office/drawing/2014/main" id="{E0E6FB1E-DA78-FE12-4670-779F06BFFC6B}"/>
              </a:ext>
            </a:extLst>
          </p:cNvPr>
          <p:cNvPicPr>
            <a:picLocks noChangeAspect="1"/>
          </p:cNvPicPr>
          <p:nvPr/>
        </p:nvPicPr>
        <p:blipFill>
          <a:blip r:embed="rId18"/>
          <a:stretch>
            <a:fillRect/>
          </a:stretch>
        </p:blipFill>
        <p:spPr>
          <a:xfrm>
            <a:off x="276207" y="365125"/>
            <a:ext cx="1857375" cy="1905000"/>
          </a:xfrm>
          <a:prstGeom prst="rect">
            <a:avLst/>
          </a:prstGeom>
        </p:spPr>
      </p:pic>
      <p:pic>
        <p:nvPicPr>
          <p:cNvPr id="23" name="Afbeelding 22">
            <a:extLst>
              <a:ext uri="{FF2B5EF4-FFF2-40B4-BE49-F238E27FC236}">
                <a16:creationId xmlns:a16="http://schemas.microsoft.com/office/drawing/2014/main" id="{B8859B1A-2082-110E-FBB4-9B7B11DBB70B}"/>
              </a:ext>
            </a:extLst>
          </p:cNvPr>
          <p:cNvPicPr>
            <a:picLocks noChangeAspect="1"/>
          </p:cNvPicPr>
          <p:nvPr/>
        </p:nvPicPr>
        <p:blipFill>
          <a:blip r:embed="rId19"/>
          <a:stretch>
            <a:fillRect/>
          </a:stretch>
        </p:blipFill>
        <p:spPr>
          <a:xfrm>
            <a:off x="6062520" y="474704"/>
            <a:ext cx="1905000" cy="1905000"/>
          </a:xfrm>
          <a:prstGeom prst="rect">
            <a:avLst/>
          </a:prstGeom>
        </p:spPr>
      </p:pic>
    </p:spTree>
    <p:extLst>
      <p:ext uri="{BB962C8B-B14F-4D97-AF65-F5344CB8AC3E}">
        <p14:creationId xmlns:p14="http://schemas.microsoft.com/office/powerpoint/2010/main" val="407842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8CB4DA9-2F4A-D897-7310-F8CE0FA08F68}"/>
              </a:ext>
            </a:extLst>
          </p:cNvPr>
          <p:cNvGraphicFramePr/>
          <p:nvPr>
            <p:extLst>
              <p:ext uri="{D42A27DB-BD31-4B8C-83A1-F6EECF244321}">
                <p14:modId xmlns:p14="http://schemas.microsoft.com/office/powerpoint/2010/main" val="2291277406"/>
              </p:ext>
            </p:extLst>
          </p:nvPr>
        </p:nvGraphicFramePr>
        <p:xfrm>
          <a:off x="2032000"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Wie is Ventigrate?</a:t>
            </a:r>
            <a:endParaRPr lang="nl-BE" dirty="0"/>
          </a:p>
        </p:txBody>
      </p:sp>
      <p:pic>
        <p:nvPicPr>
          <p:cNvPr id="1036" name="Picture 12" descr="Profielfoto van Mitch Van Vlierberghe">
            <a:extLst>
              <a:ext uri="{FF2B5EF4-FFF2-40B4-BE49-F238E27FC236}">
                <a16:creationId xmlns:a16="http://schemas.microsoft.com/office/drawing/2014/main" id="{80177875-53EC-0177-3564-AADFDFAB25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927" t="1235" r="24603" b="45295"/>
          <a:stretch/>
        </p:blipFill>
        <p:spPr bwMode="auto">
          <a:xfrm>
            <a:off x="2113994" y="4650405"/>
            <a:ext cx="921599" cy="92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adine Huybrechts - Antwerp Metropolitan Area | Professional Profile |  LinkedIn">
            <a:extLst>
              <a:ext uri="{FF2B5EF4-FFF2-40B4-BE49-F238E27FC236}">
                <a16:creationId xmlns:a16="http://schemas.microsoft.com/office/drawing/2014/main" id="{D4F80459-D6BC-08A8-BDD0-235557E60ED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0812" r="43868" b="3056"/>
          <a:stretch/>
        </p:blipFill>
        <p:spPr bwMode="auto">
          <a:xfrm>
            <a:off x="4960783" y="3347452"/>
            <a:ext cx="9216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F1F4F69E-AAB1-92DA-52AB-C061A3FF53AE}"/>
              </a:ext>
            </a:extLst>
          </p:cNvPr>
          <p:cNvPicPr>
            <a:picLocks noChangeAspect="1"/>
          </p:cNvPicPr>
          <p:nvPr/>
        </p:nvPicPr>
        <p:blipFill rotWithShape="1">
          <a:blip r:embed="rId10"/>
          <a:srcRect l="6663" t="8181" r="51847" b="36358"/>
          <a:stretch/>
        </p:blipFill>
        <p:spPr>
          <a:xfrm>
            <a:off x="7687556" y="4650405"/>
            <a:ext cx="919727" cy="917202"/>
          </a:xfrm>
          <a:prstGeom prst="rect">
            <a:avLst/>
          </a:prstGeom>
        </p:spPr>
      </p:pic>
      <p:pic>
        <p:nvPicPr>
          <p:cNvPr id="19" name="Afbeelding 18">
            <a:extLst>
              <a:ext uri="{FF2B5EF4-FFF2-40B4-BE49-F238E27FC236}">
                <a16:creationId xmlns:a16="http://schemas.microsoft.com/office/drawing/2014/main" id="{5DD58541-5DE1-7015-D0F6-AAE6BF1DA334}"/>
              </a:ext>
            </a:extLst>
          </p:cNvPr>
          <p:cNvPicPr>
            <a:picLocks noChangeAspect="1"/>
          </p:cNvPicPr>
          <p:nvPr/>
        </p:nvPicPr>
        <p:blipFill rotWithShape="1">
          <a:blip r:embed="rId11"/>
          <a:srcRect t="1" b="6026"/>
          <a:stretch/>
        </p:blipFill>
        <p:spPr>
          <a:xfrm>
            <a:off x="2032000" y="3322741"/>
            <a:ext cx="919727" cy="921600"/>
          </a:xfrm>
          <a:prstGeom prst="rect">
            <a:avLst/>
          </a:prstGeom>
        </p:spPr>
      </p:pic>
      <p:pic>
        <p:nvPicPr>
          <p:cNvPr id="23" name="Afbeelding 22">
            <a:extLst>
              <a:ext uri="{FF2B5EF4-FFF2-40B4-BE49-F238E27FC236}">
                <a16:creationId xmlns:a16="http://schemas.microsoft.com/office/drawing/2014/main" id="{B8859B1A-2082-110E-FBB4-9B7B11DBB70B}"/>
              </a:ext>
            </a:extLst>
          </p:cNvPr>
          <p:cNvPicPr>
            <a:picLocks noChangeAspect="1"/>
          </p:cNvPicPr>
          <p:nvPr/>
        </p:nvPicPr>
        <p:blipFill>
          <a:blip r:embed="rId12"/>
          <a:stretch>
            <a:fillRect/>
          </a:stretch>
        </p:blipFill>
        <p:spPr>
          <a:xfrm>
            <a:off x="3461923" y="1980558"/>
            <a:ext cx="921600" cy="921600"/>
          </a:xfrm>
          <a:prstGeom prst="rect">
            <a:avLst/>
          </a:prstGeom>
        </p:spPr>
      </p:pic>
      <p:pic>
        <p:nvPicPr>
          <p:cNvPr id="5122" name="Picture 2" descr="profielafbeelding">
            <a:extLst>
              <a:ext uri="{FF2B5EF4-FFF2-40B4-BE49-F238E27FC236}">
                <a16:creationId xmlns:a16="http://schemas.microsoft.com/office/drawing/2014/main" id="{44F30587-BCCF-F097-5563-5B27DA0F83C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827" t="3193" r="20828" b="38462"/>
          <a:stretch/>
        </p:blipFill>
        <p:spPr bwMode="auto">
          <a:xfrm>
            <a:off x="4960784" y="4650405"/>
            <a:ext cx="921599" cy="92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6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klok, Graphics, grafische vormgeving, ontwerp&#10;&#10;Automatisch gegenereerde beschrijving">
            <a:extLst>
              <a:ext uri="{FF2B5EF4-FFF2-40B4-BE49-F238E27FC236}">
                <a16:creationId xmlns:a16="http://schemas.microsoft.com/office/drawing/2014/main" id="{91890E33-3B8A-644C-BC25-7C3109658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14288" cy="6858000"/>
          </a:xfrm>
          <a:prstGeom prst="rect">
            <a:avLst/>
          </a:prstGeom>
        </p:spPr>
      </p:pic>
      <p:pic>
        <p:nvPicPr>
          <p:cNvPr id="3074" name="Picture 2" descr="Linkedin icon - Free download on Iconfinder">
            <a:extLst>
              <a:ext uri="{FF2B5EF4-FFF2-40B4-BE49-F238E27FC236}">
                <a16:creationId xmlns:a16="http://schemas.microsoft.com/office/drawing/2014/main" id="{3A634F49-7608-2CE3-736E-A3FD9A577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569" y="1538288"/>
            <a:ext cx="2381632" cy="2381632"/>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FF5FD1C3-2565-F18C-1412-FCDD0073EF97}"/>
              </a:ext>
            </a:extLst>
          </p:cNvPr>
          <p:cNvPicPr>
            <a:picLocks noChangeAspect="1"/>
          </p:cNvPicPr>
          <p:nvPr/>
        </p:nvPicPr>
        <p:blipFill>
          <a:blip r:embed="rId5"/>
          <a:stretch>
            <a:fillRect/>
          </a:stretch>
        </p:blipFill>
        <p:spPr>
          <a:xfrm>
            <a:off x="1881188" y="1533906"/>
            <a:ext cx="2395157" cy="2395157"/>
          </a:xfrm>
          <a:prstGeom prst="rect">
            <a:avLst/>
          </a:prstGeom>
        </p:spPr>
      </p:pic>
      <p:pic>
        <p:nvPicPr>
          <p:cNvPr id="7" name="Picture 4">
            <a:extLst>
              <a:ext uri="{FF2B5EF4-FFF2-40B4-BE49-F238E27FC236}">
                <a16:creationId xmlns:a16="http://schemas.microsoft.com/office/drawing/2014/main" id="{A0177C02-82BC-7DC1-D2F6-133350721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570" y="1538887"/>
            <a:ext cx="2390176" cy="2390176"/>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inhoud 2">
            <a:extLst>
              <a:ext uri="{FF2B5EF4-FFF2-40B4-BE49-F238E27FC236}">
                <a16:creationId xmlns:a16="http://schemas.microsoft.com/office/drawing/2014/main" id="{67C266BA-B44F-3A94-7D8F-EA776D48D35C}"/>
              </a:ext>
            </a:extLst>
          </p:cNvPr>
          <p:cNvSpPr>
            <a:spLocks noGrp="1"/>
          </p:cNvSpPr>
          <p:nvPr>
            <p:ph idx="1"/>
          </p:nvPr>
        </p:nvSpPr>
        <p:spPr>
          <a:xfrm>
            <a:off x="6513788" y="1825625"/>
            <a:ext cx="4840012" cy="4351338"/>
          </a:xfrm>
        </p:spPr>
        <p:txBody>
          <a:bodyPr/>
          <a:lstStyle/>
          <a:p>
            <a:pPr marL="0" indent="0">
              <a:buNone/>
            </a:pPr>
            <a:r>
              <a:rPr lang="nl-BE" dirty="0"/>
              <a:t>LinkedIn</a:t>
            </a:r>
          </a:p>
          <a:p>
            <a:pPr marL="0" indent="0">
              <a:buNone/>
            </a:pPr>
            <a:r>
              <a:rPr lang="nl-BE" dirty="0" err="1"/>
              <a:t>React</a:t>
            </a:r>
            <a:endParaRPr lang="nl-BE" dirty="0"/>
          </a:p>
          <a:p>
            <a:pPr marL="0" indent="0">
              <a:buNone/>
            </a:pPr>
            <a:r>
              <a:rPr lang="nl-BE" dirty="0"/>
              <a:t>.NET </a:t>
            </a:r>
            <a:r>
              <a:rPr lang="nl-BE" dirty="0" err="1"/>
              <a:t>Core</a:t>
            </a:r>
            <a:endParaRPr lang="nl-BE" dirty="0"/>
          </a:p>
          <a:p>
            <a:pPr marL="0" indent="0">
              <a:buNone/>
            </a:pPr>
            <a:r>
              <a:rPr lang="nl-BE" dirty="0"/>
              <a:t>Missie</a:t>
            </a:r>
          </a:p>
        </p:txBody>
      </p:sp>
      <p:sp>
        <p:nvSpPr>
          <p:cNvPr id="9" name="Titel 1">
            <a:extLst>
              <a:ext uri="{FF2B5EF4-FFF2-40B4-BE49-F238E27FC236}">
                <a16:creationId xmlns:a16="http://schemas.microsoft.com/office/drawing/2014/main" id="{99AD17F4-77A5-BB1F-D2C8-F450CDD8D93A}"/>
              </a:ext>
            </a:extLst>
          </p:cNvPr>
          <p:cNvSpPr>
            <a:spLocks noGrp="1"/>
          </p:cNvSpPr>
          <p:nvPr>
            <p:ph type="title"/>
          </p:nvPr>
        </p:nvSpPr>
        <p:spPr>
          <a:xfrm>
            <a:off x="6513788" y="365125"/>
            <a:ext cx="4840012" cy="1325563"/>
          </a:xfrm>
        </p:spPr>
        <p:txBody>
          <a:bodyPr/>
          <a:lstStyle/>
          <a:p>
            <a:r>
              <a:rPr lang="nl-BE" dirty="0">
                <a:solidFill>
                  <a:srgbClr val="C00000"/>
                </a:solidFill>
              </a:rPr>
              <a:t>Waarom Ventigrate?</a:t>
            </a:r>
            <a:endParaRPr lang="nl-BE" dirty="0"/>
          </a:p>
        </p:txBody>
      </p:sp>
    </p:spTree>
    <p:extLst>
      <p:ext uri="{BB962C8B-B14F-4D97-AF65-F5344CB8AC3E}">
        <p14:creationId xmlns:p14="http://schemas.microsoft.com/office/powerpoint/2010/main" val="30981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074"/>
                                        </p:tgtEl>
                                      </p:cBhvr>
                                    </p:animEffect>
                                    <p:set>
                                      <p:cBhvr>
                                        <p:cTn id="32" dur="1" fill="hold">
                                          <p:stCondLst>
                                            <p:cond delay="499"/>
                                          </p:stCondLst>
                                        </p:cTn>
                                        <p:tgtEl>
                                          <p:spTgt spid="307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Wat doet Ventigrate?</a:t>
            </a:r>
            <a:endParaRPr lang="nl-BE" dirty="0"/>
          </a:p>
        </p:txBody>
      </p:sp>
      <p:pic>
        <p:nvPicPr>
          <p:cNvPr id="5" name="Tijdelijke aanduiding voor inhoud 4">
            <a:extLst>
              <a:ext uri="{FF2B5EF4-FFF2-40B4-BE49-F238E27FC236}">
                <a16:creationId xmlns:a16="http://schemas.microsoft.com/office/drawing/2014/main" id="{2365EBD0-11D8-5943-691C-75C6B3E21F68}"/>
              </a:ext>
            </a:extLst>
          </p:cNvPr>
          <p:cNvPicPr>
            <a:picLocks noGrp="1" noChangeAspect="1"/>
          </p:cNvPicPr>
          <p:nvPr>
            <p:ph idx="1"/>
          </p:nvPr>
        </p:nvPicPr>
        <p:blipFill rotWithShape="1">
          <a:blip r:embed="rId3"/>
          <a:srcRect l="22056" t="35325" r="20128" b="35362"/>
          <a:stretch/>
        </p:blipFill>
        <p:spPr>
          <a:xfrm>
            <a:off x="6406944" y="1024731"/>
            <a:ext cx="5143500" cy="1466851"/>
          </a:xfrm>
        </p:spPr>
      </p:pic>
      <p:sp>
        <p:nvSpPr>
          <p:cNvPr id="7" name="Tijdelijke aanduiding voor inhoud 2">
            <a:extLst>
              <a:ext uri="{FF2B5EF4-FFF2-40B4-BE49-F238E27FC236}">
                <a16:creationId xmlns:a16="http://schemas.microsoft.com/office/drawing/2014/main" id="{EEE70077-95D5-2444-BDAE-6032BC85301B}"/>
              </a:ext>
            </a:extLst>
          </p:cNvPr>
          <p:cNvSpPr txBox="1">
            <a:spLocks/>
          </p:cNvSpPr>
          <p:nvPr/>
        </p:nvSpPr>
        <p:spPr>
          <a:xfrm>
            <a:off x="838200" y="1825625"/>
            <a:ext cx="52513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t>Microsoft 365 Apps</a:t>
            </a:r>
          </a:p>
          <a:p>
            <a:pPr marL="0" indent="0">
              <a:buNone/>
            </a:pPr>
            <a:r>
              <a:rPr lang="nl-BE" dirty="0"/>
              <a:t>Power Platform</a:t>
            </a:r>
          </a:p>
        </p:txBody>
      </p:sp>
      <p:pic>
        <p:nvPicPr>
          <p:cNvPr id="2050" name="Picture 2">
            <a:extLst>
              <a:ext uri="{FF2B5EF4-FFF2-40B4-BE49-F238E27FC236}">
                <a16:creationId xmlns:a16="http://schemas.microsoft.com/office/drawing/2014/main" id="{EE596E65-DDC4-9B75-DF3A-995AA0880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449" y="3105549"/>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80E2BEF-6A91-7D39-5177-1C469C326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34" y="488473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B55F07A-3FB5-E7D8-79EF-49876AF57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5775" y="480298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0CD91A6-DAF6-3535-E13A-F3F4DC522C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5015" y="480893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720876F-40BD-7AE5-9AB8-A45C8B0F69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4775" y="4673999"/>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71D8270-346A-8FA8-553C-22B94B4F5D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8802" y="317023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harePoint - Wikipedia">
            <a:extLst>
              <a:ext uri="{FF2B5EF4-FFF2-40B4-BE49-F238E27FC236}">
                <a16:creationId xmlns:a16="http://schemas.microsoft.com/office/drawing/2014/main" id="{9EE29A78-F375-6FBE-EEBD-1E398EAC96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042" y="3195552"/>
            <a:ext cx="1714500" cy="16760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C096DDDF-3352-BF67-D134-715DFA6394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8524" y="3429000"/>
            <a:ext cx="4626011" cy="260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1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0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600"/>
                                        <p:tgtEl>
                                          <p:spTgt spid="2062"/>
                                        </p:tgtEl>
                                      </p:cBhvr>
                                    </p:animEffect>
                                  </p:childTnLst>
                                </p:cTn>
                              </p:par>
                              <p:par>
                                <p:cTn id="11" presetID="10" presetClass="entr" presetSubtype="0" fill="hold" nodeType="withEffect">
                                  <p:stCondLst>
                                    <p:cond delay="40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par>
                                <p:cTn id="14" presetID="10" presetClass="entr" presetSubtype="0" fill="hold" nodeType="withEffect">
                                  <p:stCondLst>
                                    <p:cond delay="60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80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par>
                                <p:cTn id="20" presetID="10" presetClass="entr" presetSubtype="0" fill="hold" nodeType="withEffect">
                                  <p:stCondLst>
                                    <p:cond delay="100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par>
                                <p:cTn id="23" presetID="10" presetClass="entr" presetSubtype="0" fill="hold" nodeType="withEffect">
                                  <p:stCondLst>
                                    <p:cond delay="1200"/>
                                  </p:stCondLst>
                                  <p:childTnLst>
                                    <p:set>
                                      <p:cBhvr>
                                        <p:cTn id="24" dur="1" fill="hold">
                                          <p:stCondLst>
                                            <p:cond delay="0"/>
                                          </p:stCondLst>
                                        </p:cTn>
                                        <p:tgtEl>
                                          <p:spTgt spid="2056"/>
                                        </p:tgtEl>
                                        <p:attrNameLst>
                                          <p:attrName>style.visibility</p:attrName>
                                        </p:attrNameLst>
                                      </p:cBhvr>
                                      <p:to>
                                        <p:strVal val="visible"/>
                                      </p:to>
                                    </p:set>
                                    <p:animEffect transition="in" filter="fade">
                                      <p:cBhvr>
                                        <p:cTn id="25" dur="500"/>
                                        <p:tgtEl>
                                          <p:spTgt spid="2056"/>
                                        </p:tgtEl>
                                      </p:cBhvr>
                                    </p:animEffect>
                                  </p:childTnLst>
                                </p:cTn>
                              </p:par>
                              <p:par>
                                <p:cTn id="26" presetID="10" presetClass="entr" presetSubtype="0" fill="hold" nodeType="withEffect">
                                  <p:stCondLst>
                                    <p:cond delay="1400"/>
                                  </p:stCondLst>
                                  <p:childTnLst>
                                    <p:set>
                                      <p:cBhvr>
                                        <p:cTn id="27" dur="1" fill="hold">
                                          <p:stCondLst>
                                            <p:cond delay="0"/>
                                          </p:stCondLst>
                                        </p:cTn>
                                        <p:tgtEl>
                                          <p:spTgt spid="2058"/>
                                        </p:tgtEl>
                                        <p:attrNameLst>
                                          <p:attrName>style.visibility</p:attrName>
                                        </p:attrNameLst>
                                      </p:cBhvr>
                                      <p:to>
                                        <p:strVal val="visible"/>
                                      </p:to>
                                    </p:set>
                                    <p:animEffect transition="in" filter="fade">
                                      <p:cBhvr>
                                        <p:cTn id="28" dur="500"/>
                                        <p:tgtEl>
                                          <p:spTgt spid="205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66"/>
                                        </p:tgtEl>
                                        <p:attrNameLst>
                                          <p:attrName>style.visibility</p:attrName>
                                        </p:attrNameLst>
                                      </p:cBhvr>
                                      <p:to>
                                        <p:strVal val="visible"/>
                                      </p:to>
                                    </p:set>
                                    <p:animEffect transition="in" filter="fade">
                                      <p:cBhvr>
                                        <p:cTn id="33" dur="500"/>
                                        <p:tgtEl>
                                          <p:spTgt spid="2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86E1A713-6B39-5DA0-B150-551627FB8C80}"/>
              </a:ext>
            </a:extLst>
          </p:cNvPr>
          <p:cNvPicPr>
            <a:picLocks noChangeAspect="1"/>
          </p:cNvPicPr>
          <p:nvPr/>
        </p:nvPicPr>
        <p:blipFill>
          <a:blip r:embed="rId3"/>
          <a:stretch>
            <a:fillRect/>
          </a:stretch>
        </p:blipFill>
        <p:spPr>
          <a:xfrm>
            <a:off x="0" y="0"/>
            <a:ext cx="6114288" cy="6858000"/>
          </a:xfrm>
          <a:prstGeom prst="rect">
            <a:avLst/>
          </a:prstGeom>
        </p:spPr>
      </p:pic>
      <p:sp>
        <p:nvSpPr>
          <p:cNvPr id="11" name="Titel 1">
            <a:extLst>
              <a:ext uri="{FF2B5EF4-FFF2-40B4-BE49-F238E27FC236}">
                <a16:creationId xmlns:a16="http://schemas.microsoft.com/office/drawing/2014/main" id="{F142130A-8B68-4361-D7FD-74B75BB577B7}"/>
              </a:ext>
            </a:extLst>
          </p:cNvPr>
          <p:cNvSpPr>
            <a:spLocks noGrp="1"/>
          </p:cNvSpPr>
          <p:nvPr>
            <p:ph type="title"/>
          </p:nvPr>
        </p:nvSpPr>
        <p:spPr>
          <a:xfrm>
            <a:off x="6513788" y="365125"/>
            <a:ext cx="4840012" cy="1325563"/>
          </a:xfrm>
        </p:spPr>
        <p:txBody>
          <a:bodyPr/>
          <a:lstStyle/>
          <a:p>
            <a:r>
              <a:rPr lang="nl-BE" dirty="0">
                <a:solidFill>
                  <a:srgbClr val="C00000"/>
                </a:solidFill>
              </a:rPr>
              <a:t>Project</a:t>
            </a:r>
            <a:endParaRPr lang="nl-BE" dirty="0"/>
          </a:p>
        </p:txBody>
      </p:sp>
      <p:grpSp>
        <p:nvGrpSpPr>
          <p:cNvPr id="15" name="Groep 14">
            <a:extLst>
              <a:ext uri="{FF2B5EF4-FFF2-40B4-BE49-F238E27FC236}">
                <a16:creationId xmlns:a16="http://schemas.microsoft.com/office/drawing/2014/main" id="{4810C0E8-631A-F568-0610-7E723EF969A5}"/>
              </a:ext>
            </a:extLst>
          </p:cNvPr>
          <p:cNvGrpSpPr/>
          <p:nvPr/>
        </p:nvGrpSpPr>
        <p:grpSpPr>
          <a:xfrm>
            <a:off x="7454390" y="4533254"/>
            <a:ext cx="1930902" cy="1819777"/>
            <a:chOff x="7454390" y="4533254"/>
            <a:chExt cx="1930902" cy="1819777"/>
          </a:xfrm>
        </p:grpSpPr>
        <p:sp>
          <p:nvSpPr>
            <p:cNvPr id="2" name="Tijdelijke aanduiding voor inhoud 1">
              <a:extLst>
                <a:ext uri="{FF2B5EF4-FFF2-40B4-BE49-F238E27FC236}">
                  <a16:creationId xmlns:a16="http://schemas.microsoft.com/office/drawing/2014/main" id="{16CDAA6A-B2C3-0D2F-8F66-D0DDDB2EE067}"/>
                </a:ext>
              </a:extLst>
            </p:cNvPr>
            <p:cNvSpPr txBox="1">
              <a:spLocks/>
            </p:cNvSpPr>
            <p:nvPr/>
          </p:nvSpPr>
          <p:spPr>
            <a:xfrm>
              <a:off x="7454390" y="5889617"/>
              <a:ext cx="1930902"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Technologie</a:t>
              </a:r>
            </a:p>
          </p:txBody>
        </p:sp>
        <p:pic>
          <p:nvPicPr>
            <p:cNvPr id="3" name="Afbeelding 2">
              <a:extLst>
                <a:ext uri="{FF2B5EF4-FFF2-40B4-BE49-F238E27FC236}">
                  <a16:creationId xmlns:a16="http://schemas.microsoft.com/office/drawing/2014/main" id="{EA6B4008-569A-8B5E-2AA4-B5817F619824}"/>
                </a:ext>
              </a:extLst>
            </p:cNvPr>
            <p:cNvPicPr>
              <a:picLocks noChangeAspect="1"/>
            </p:cNvPicPr>
            <p:nvPr/>
          </p:nvPicPr>
          <p:blipFill>
            <a:blip r:embed="rId4"/>
            <a:stretch>
              <a:fillRect/>
            </a:stretch>
          </p:blipFill>
          <p:spPr>
            <a:xfrm>
              <a:off x="7708338" y="4533254"/>
              <a:ext cx="1495865" cy="1495865"/>
            </a:xfrm>
            <a:prstGeom prst="rect">
              <a:avLst/>
            </a:prstGeom>
          </p:spPr>
        </p:pic>
      </p:grpSp>
      <p:grpSp>
        <p:nvGrpSpPr>
          <p:cNvPr id="13" name="Groep 12">
            <a:extLst>
              <a:ext uri="{FF2B5EF4-FFF2-40B4-BE49-F238E27FC236}">
                <a16:creationId xmlns:a16="http://schemas.microsoft.com/office/drawing/2014/main" id="{98BCDCA5-CFA2-7127-6116-D78EBD274D75}"/>
              </a:ext>
            </a:extLst>
          </p:cNvPr>
          <p:cNvGrpSpPr/>
          <p:nvPr/>
        </p:nvGrpSpPr>
        <p:grpSpPr>
          <a:xfrm>
            <a:off x="6754990" y="2287466"/>
            <a:ext cx="1045028" cy="1579175"/>
            <a:chOff x="6754990" y="2287466"/>
            <a:chExt cx="1045028" cy="1579175"/>
          </a:xfrm>
        </p:grpSpPr>
        <p:pic>
          <p:nvPicPr>
            <p:cNvPr id="1026" name="Picture 2" descr="Dart - Free sports icons">
              <a:extLst>
                <a:ext uri="{FF2B5EF4-FFF2-40B4-BE49-F238E27FC236}">
                  <a16:creationId xmlns:a16="http://schemas.microsoft.com/office/drawing/2014/main" id="{8A32DC36-8742-17EB-F16D-C73E8EEA2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990" y="2287466"/>
              <a:ext cx="1045028" cy="1045028"/>
            </a:xfrm>
            <a:prstGeom prst="rect">
              <a:avLst/>
            </a:prstGeom>
            <a:noFill/>
            <a:extLst>
              <a:ext uri="{909E8E84-426E-40DD-AFC4-6F175D3DCCD1}">
                <a14:hiddenFill xmlns:a14="http://schemas.microsoft.com/office/drawing/2010/main">
                  <a:solidFill>
                    <a:srgbClr val="FFFFFF"/>
                  </a:solidFill>
                </a14:hiddenFill>
              </a:ext>
            </a:extLst>
          </p:spPr>
        </p:pic>
        <p:sp>
          <p:nvSpPr>
            <p:cNvPr id="10" name="Tijdelijke aanduiding voor inhoud 1">
              <a:extLst>
                <a:ext uri="{FF2B5EF4-FFF2-40B4-BE49-F238E27FC236}">
                  <a16:creationId xmlns:a16="http://schemas.microsoft.com/office/drawing/2014/main" id="{E1071424-13FD-7F5E-258D-DF91E5155AC7}"/>
                </a:ext>
              </a:extLst>
            </p:cNvPr>
            <p:cNvSpPr txBox="1">
              <a:spLocks/>
            </p:cNvSpPr>
            <p:nvPr/>
          </p:nvSpPr>
          <p:spPr>
            <a:xfrm>
              <a:off x="6846671" y="3403227"/>
              <a:ext cx="861667"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Doel</a:t>
              </a:r>
            </a:p>
          </p:txBody>
        </p:sp>
      </p:grpSp>
      <p:grpSp>
        <p:nvGrpSpPr>
          <p:cNvPr id="14" name="Groep 13">
            <a:extLst>
              <a:ext uri="{FF2B5EF4-FFF2-40B4-BE49-F238E27FC236}">
                <a16:creationId xmlns:a16="http://schemas.microsoft.com/office/drawing/2014/main" id="{B8739DD3-B37C-3CD6-593C-9D873C260F3A}"/>
              </a:ext>
            </a:extLst>
          </p:cNvPr>
          <p:cNvGrpSpPr/>
          <p:nvPr/>
        </p:nvGrpSpPr>
        <p:grpSpPr>
          <a:xfrm>
            <a:off x="8990693" y="2271235"/>
            <a:ext cx="1008171" cy="1595406"/>
            <a:chOff x="8990693" y="2271235"/>
            <a:chExt cx="1008171" cy="1595406"/>
          </a:xfrm>
        </p:grpSpPr>
        <p:pic>
          <p:nvPicPr>
            <p:cNvPr id="6" name="Afbeelding 5">
              <a:extLst>
                <a:ext uri="{FF2B5EF4-FFF2-40B4-BE49-F238E27FC236}">
                  <a16:creationId xmlns:a16="http://schemas.microsoft.com/office/drawing/2014/main" id="{F9417DB0-C1C4-805A-78BA-2C9F3E9F24DF}"/>
                </a:ext>
              </a:extLst>
            </p:cNvPr>
            <p:cNvPicPr>
              <a:picLocks noChangeAspect="1"/>
            </p:cNvPicPr>
            <p:nvPr/>
          </p:nvPicPr>
          <p:blipFill>
            <a:blip r:embed="rId6"/>
            <a:stretch>
              <a:fillRect/>
            </a:stretch>
          </p:blipFill>
          <p:spPr>
            <a:xfrm>
              <a:off x="8990693" y="2271235"/>
              <a:ext cx="1008171" cy="1045028"/>
            </a:xfrm>
            <a:prstGeom prst="rect">
              <a:avLst/>
            </a:prstGeom>
          </p:spPr>
        </p:pic>
        <p:sp>
          <p:nvSpPr>
            <p:cNvPr id="12" name="Tijdelijke aanduiding voor inhoud 1">
              <a:extLst>
                <a:ext uri="{FF2B5EF4-FFF2-40B4-BE49-F238E27FC236}">
                  <a16:creationId xmlns:a16="http://schemas.microsoft.com/office/drawing/2014/main" id="{BAF53412-4AFE-E43B-C47A-8CC4B80048C9}"/>
                </a:ext>
              </a:extLst>
            </p:cNvPr>
            <p:cNvSpPr txBox="1">
              <a:spLocks/>
            </p:cNvSpPr>
            <p:nvPr/>
          </p:nvSpPr>
          <p:spPr>
            <a:xfrm>
              <a:off x="9027318" y="3403227"/>
              <a:ext cx="934919"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Code</a:t>
              </a:r>
            </a:p>
          </p:txBody>
        </p:sp>
      </p:grpSp>
    </p:spTree>
    <p:extLst>
      <p:ext uri="{BB962C8B-B14F-4D97-AF65-F5344CB8AC3E}">
        <p14:creationId xmlns:p14="http://schemas.microsoft.com/office/powerpoint/2010/main" val="411336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3515F8388F484EA59BF1B1B99555B9" ma:contentTypeVersion="13" ma:contentTypeDescription="Een nieuw document maken." ma:contentTypeScope="" ma:versionID="b8cb8fe3bb2fd3b1fd5d28eec66be724">
  <xsd:schema xmlns:xsd="http://www.w3.org/2001/XMLSchema" xmlns:xs="http://www.w3.org/2001/XMLSchema" xmlns:p="http://schemas.microsoft.com/office/2006/metadata/properties" xmlns:ns3="b10e3d7d-0b62-45ce-9532-0d212e3bfc96" xmlns:ns4="79bfc0ee-5810-45e1-927d-7aad8d2b7ed2" targetNamespace="http://schemas.microsoft.com/office/2006/metadata/properties" ma:root="true" ma:fieldsID="a46a77f6971997c2556b8e611f4d9101" ns3:_="" ns4:_="">
    <xsd:import namespace="b10e3d7d-0b62-45ce-9532-0d212e3bfc96"/>
    <xsd:import namespace="79bfc0ee-5810-45e1-927d-7aad8d2b7ed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0e3d7d-0b62-45ce-9532-0d212e3bfc96"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element name="SharingHintHash" ma:index="10" nillable="true" ma:displayName="Hint-hash dele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bfc0ee-5810-45e1-927d-7aad8d2b7ed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9bfc0ee-5810-45e1-927d-7aad8d2b7ed2" xsi:nil="true"/>
  </documentManagement>
</p:properties>
</file>

<file path=customXml/itemProps1.xml><?xml version="1.0" encoding="utf-8"?>
<ds:datastoreItem xmlns:ds="http://schemas.openxmlformats.org/officeDocument/2006/customXml" ds:itemID="{32401D1C-CA0F-42FF-8834-44CBBE90427C}">
  <ds:schemaRefs>
    <ds:schemaRef ds:uri="http://schemas.microsoft.com/sharepoint/v3/contenttype/forms"/>
  </ds:schemaRefs>
</ds:datastoreItem>
</file>

<file path=customXml/itemProps2.xml><?xml version="1.0" encoding="utf-8"?>
<ds:datastoreItem xmlns:ds="http://schemas.openxmlformats.org/officeDocument/2006/customXml" ds:itemID="{1482E3F5-C298-4101-9F5E-B9B795C7D6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0e3d7d-0b62-45ce-9532-0d212e3bfc96"/>
    <ds:schemaRef ds:uri="79bfc0ee-5810-45e1-927d-7aad8d2b7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34F93F-B2D4-4D25-BA95-84E4A1EC4369}">
  <ds:schemaRefs>
    <ds:schemaRef ds:uri="http://purl.org/dc/terms/"/>
    <ds:schemaRef ds:uri="http://schemas.microsoft.com/office/infopath/2007/PartnerControls"/>
    <ds:schemaRef ds:uri="http://www.w3.org/XML/1998/namespace"/>
    <ds:schemaRef ds:uri="http://purl.org/dc/dcmitype/"/>
    <ds:schemaRef ds:uri="79bfc0ee-5810-45e1-927d-7aad8d2b7ed2"/>
    <ds:schemaRef ds:uri="http://schemas.microsoft.com/office/2006/metadata/properties"/>
    <ds:schemaRef ds:uri="http://schemas.microsoft.com/office/2006/documentManagement/types"/>
    <ds:schemaRef ds:uri="http://purl.org/dc/elements/1.1/"/>
    <ds:schemaRef ds:uri="b10e3d7d-0b62-45ce-9532-0d212e3bfc96"/>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1353</TotalTime>
  <Words>1562</Words>
  <Application>Microsoft Office PowerPoint</Application>
  <PresentationFormat>Breedbeeld</PresentationFormat>
  <Paragraphs>201</Paragraphs>
  <Slides>29</Slides>
  <Notes>27</Notes>
  <HiddenSlides>3</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29</vt:i4>
      </vt:variant>
    </vt:vector>
  </HeadingPairs>
  <TitlesOfParts>
    <vt:vector size="35" baseType="lpstr">
      <vt:lpstr>Arial</vt:lpstr>
      <vt:lpstr>Arial</vt:lpstr>
      <vt:lpstr>Calibri</vt:lpstr>
      <vt:lpstr>Calibri Light</vt:lpstr>
      <vt:lpstr>Segoe UI VSS (Regular)</vt:lpstr>
      <vt:lpstr>Kantoorthema</vt:lpstr>
      <vt:lpstr>Planningstool voor Ziekenhuisdienst</vt:lpstr>
      <vt:lpstr>Inleiding</vt:lpstr>
      <vt:lpstr>Ventigrate</vt:lpstr>
      <vt:lpstr>PowerPoint-presentatie</vt:lpstr>
      <vt:lpstr>Wie is Ventigrate?</vt:lpstr>
      <vt:lpstr>Wie is Ventigrate?</vt:lpstr>
      <vt:lpstr>Waarom Ventigrate?</vt:lpstr>
      <vt:lpstr>Wat doet Ventigrate?</vt:lpstr>
      <vt:lpstr>Project</vt:lpstr>
      <vt:lpstr>PowerPoint-presentatie</vt:lpstr>
      <vt:lpstr>AS-IS Situatie - Activiteitendiagram</vt:lpstr>
      <vt:lpstr>AS-IS Situatie</vt:lpstr>
      <vt:lpstr>TO-BE Situatie - Activiteitendiagram</vt:lpstr>
      <vt:lpstr>TO-BE Situatie</vt:lpstr>
      <vt:lpstr>TO-BE Situatie - Activiteitendiagram</vt:lpstr>
      <vt:lpstr>PowerPoint-presentatie</vt:lpstr>
      <vt:lpstr>PowerPoint-presentatie</vt:lpstr>
      <vt:lpstr>Obstakel</vt:lpstr>
      <vt:lpstr>Obstakel</vt:lpstr>
      <vt:lpstr>Oplossing</vt:lpstr>
      <vt:lpstr>Oplossing</vt:lpstr>
      <vt:lpstr>Oplossing</vt:lpstr>
      <vt:lpstr>Resultaat</vt:lpstr>
      <vt:lpstr>Resultaat</vt:lpstr>
      <vt:lpstr>Code</vt:lpstr>
      <vt:lpstr>Technologie</vt:lpstr>
      <vt:lpstr>PowerPoint-presentatie</vt:lpstr>
      <vt:lpstr>Einde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 Moussaoui Nabil [student]</dc:creator>
  <cp:lastModifiedBy>El Moussaoui Nabil [student]</cp:lastModifiedBy>
  <cp:revision>209</cp:revision>
  <dcterms:created xsi:type="dcterms:W3CDTF">2023-11-09T12:16:59Z</dcterms:created>
  <dcterms:modified xsi:type="dcterms:W3CDTF">2023-11-16T12:00:26Z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0x010100533515F8388F484EA59BF1B1B99555B9</vt:lpwstr>
  </property>
</Properties>
</file>